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8" r:id="rId2"/>
    <p:sldId id="301" r:id="rId3"/>
    <p:sldId id="260" r:id="rId4"/>
    <p:sldId id="267" r:id="rId5"/>
    <p:sldId id="268" r:id="rId6"/>
    <p:sldId id="284" r:id="rId7"/>
    <p:sldId id="269" r:id="rId8"/>
    <p:sldId id="302" r:id="rId9"/>
    <p:sldId id="279" r:id="rId10"/>
    <p:sldId id="261" r:id="rId11"/>
    <p:sldId id="280" r:id="rId12"/>
    <p:sldId id="270" r:id="rId13"/>
    <p:sldId id="303" r:id="rId14"/>
    <p:sldId id="283" r:id="rId15"/>
    <p:sldId id="262" r:id="rId16"/>
    <p:sldId id="282" r:id="rId17"/>
    <p:sldId id="271" r:id="rId18"/>
    <p:sldId id="294" r:id="rId19"/>
    <p:sldId id="275" r:id="rId20"/>
    <p:sldId id="304" r:id="rId21"/>
    <p:sldId id="263" r:id="rId22"/>
    <p:sldId id="291" r:id="rId23"/>
    <p:sldId id="292" r:id="rId24"/>
    <p:sldId id="293" r:id="rId25"/>
    <p:sldId id="276" r:id="rId26"/>
    <p:sldId id="305" r:id="rId27"/>
    <p:sldId id="264" r:id="rId28"/>
    <p:sldId id="273" r:id="rId29"/>
    <p:sldId id="295" r:id="rId30"/>
    <p:sldId id="296" r:id="rId31"/>
    <p:sldId id="297" r:id="rId32"/>
    <p:sldId id="277" r:id="rId33"/>
    <p:sldId id="306" r:id="rId34"/>
    <p:sldId id="265" r:id="rId35"/>
    <p:sldId id="298" r:id="rId36"/>
    <p:sldId id="299" r:id="rId37"/>
    <p:sldId id="300" r:id="rId38"/>
    <p:sldId id="278" r:id="rId39"/>
    <p:sldId id="274" r:id="rId40"/>
    <p:sldId id="266" r:id="rId41"/>
    <p:sldId id="257" r:id="rId42"/>
    <p:sldId id="25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88958" autoAdjust="0"/>
  </p:normalViewPr>
  <p:slideViewPr>
    <p:cSldViewPr snapToGrid="0">
      <p:cViewPr varScale="1">
        <p:scale>
          <a:sx n="61" d="100"/>
          <a:sy n="61" d="100"/>
        </p:scale>
        <p:origin x="72" y="2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FBA72D-10C3-4088-811C-FC68258DF1A4}"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D576829C-1B6C-4724-88EC-0E75B08A3598}">
      <dgm:prSet/>
      <dgm:spPr/>
      <dgm:t>
        <a:bodyPr/>
        <a:lstStyle/>
        <a:p>
          <a:r>
            <a:rPr lang="en-US"/>
            <a:t>What do you notice?</a:t>
          </a:r>
        </a:p>
      </dgm:t>
    </dgm:pt>
    <dgm:pt modelId="{0D1BB0BE-5195-43B9-AA56-326FDAE61186}" type="parTrans" cxnId="{61CC6250-3DC5-4E1B-9822-3529C73E95ED}">
      <dgm:prSet/>
      <dgm:spPr/>
      <dgm:t>
        <a:bodyPr/>
        <a:lstStyle/>
        <a:p>
          <a:endParaRPr lang="en-US"/>
        </a:p>
      </dgm:t>
    </dgm:pt>
    <dgm:pt modelId="{94A68C0D-0B06-4A52-A8BE-B2BAC76EB74A}" type="sibTrans" cxnId="{61CC6250-3DC5-4E1B-9822-3529C73E95ED}">
      <dgm:prSet/>
      <dgm:spPr/>
      <dgm:t>
        <a:bodyPr/>
        <a:lstStyle/>
        <a:p>
          <a:endParaRPr lang="en-US"/>
        </a:p>
      </dgm:t>
    </dgm:pt>
    <dgm:pt modelId="{6A397075-81B0-4550-AE51-CEA5FBBDD6BF}">
      <dgm:prSet/>
      <dgm:spPr/>
      <dgm:t>
        <a:bodyPr/>
        <a:lstStyle/>
        <a:p>
          <a:r>
            <a:rPr lang="en-US"/>
            <a:t>What do you wonder?</a:t>
          </a:r>
        </a:p>
      </dgm:t>
    </dgm:pt>
    <dgm:pt modelId="{53843803-7B9B-4324-853E-30C5AE581B92}" type="parTrans" cxnId="{322FA3E2-4D9C-4196-A025-D2165C4B0A68}">
      <dgm:prSet/>
      <dgm:spPr/>
      <dgm:t>
        <a:bodyPr/>
        <a:lstStyle/>
        <a:p>
          <a:endParaRPr lang="en-US"/>
        </a:p>
      </dgm:t>
    </dgm:pt>
    <dgm:pt modelId="{1AA60BF3-2AE9-4669-9637-26A4FCD4C15E}" type="sibTrans" cxnId="{322FA3E2-4D9C-4196-A025-D2165C4B0A68}">
      <dgm:prSet/>
      <dgm:spPr/>
      <dgm:t>
        <a:bodyPr/>
        <a:lstStyle/>
        <a:p>
          <a:endParaRPr lang="en-US"/>
        </a:p>
      </dgm:t>
    </dgm:pt>
    <dgm:pt modelId="{485D7437-DEA9-46D5-BFC2-439B6445F0DC}" type="pres">
      <dgm:prSet presAssocID="{2EFBA72D-10C3-4088-811C-FC68258DF1A4}" presName="linear" presStyleCnt="0">
        <dgm:presLayoutVars>
          <dgm:dir/>
          <dgm:animLvl val="lvl"/>
          <dgm:resizeHandles val="exact"/>
        </dgm:presLayoutVars>
      </dgm:prSet>
      <dgm:spPr/>
    </dgm:pt>
    <dgm:pt modelId="{F07546FF-DC57-46B5-96E9-650A8660FF5D}" type="pres">
      <dgm:prSet presAssocID="{D576829C-1B6C-4724-88EC-0E75B08A3598}" presName="parentLin" presStyleCnt="0"/>
      <dgm:spPr/>
    </dgm:pt>
    <dgm:pt modelId="{D68970CF-5BFA-45F4-9EF7-18D66F5FA634}" type="pres">
      <dgm:prSet presAssocID="{D576829C-1B6C-4724-88EC-0E75B08A3598}" presName="parentLeftMargin" presStyleLbl="node1" presStyleIdx="0" presStyleCnt="2"/>
      <dgm:spPr/>
    </dgm:pt>
    <dgm:pt modelId="{C4CDC4F4-3691-4537-8C17-25F9EC374F93}" type="pres">
      <dgm:prSet presAssocID="{D576829C-1B6C-4724-88EC-0E75B08A3598}" presName="parentText" presStyleLbl="node1" presStyleIdx="0" presStyleCnt="2">
        <dgm:presLayoutVars>
          <dgm:chMax val="0"/>
          <dgm:bulletEnabled val="1"/>
        </dgm:presLayoutVars>
      </dgm:prSet>
      <dgm:spPr/>
    </dgm:pt>
    <dgm:pt modelId="{2AA85B25-BDC1-4664-A768-76769AF67218}" type="pres">
      <dgm:prSet presAssocID="{D576829C-1B6C-4724-88EC-0E75B08A3598}" presName="negativeSpace" presStyleCnt="0"/>
      <dgm:spPr/>
    </dgm:pt>
    <dgm:pt modelId="{B6EAFFC0-BE2B-4E1C-8602-E41D3BFD840D}" type="pres">
      <dgm:prSet presAssocID="{D576829C-1B6C-4724-88EC-0E75B08A3598}" presName="childText" presStyleLbl="conFgAcc1" presStyleIdx="0" presStyleCnt="2">
        <dgm:presLayoutVars>
          <dgm:bulletEnabled val="1"/>
        </dgm:presLayoutVars>
      </dgm:prSet>
      <dgm:spPr/>
    </dgm:pt>
    <dgm:pt modelId="{C4301FF2-CC7E-4CAC-BC89-EA6C4BC82589}" type="pres">
      <dgm:prSet presAssocID="{94A68C0D-0B06-4A52-A8BE-B2BAC76EB74A}" presName="spaceBetweenRectangles" presStyleCnt="0"/>
      <dgm:spPr/>
    </dgm:pt>
    <dgm:pt modelId="{14DAA8FE-68E9-46CB-BCB8-C4E93C5786A8}" type="pres">
      <dgm:prSet presAssocID="{6A397075-81B0-4550-AE51-CEA5FBBDD6BF}" presName="parentLin" presStyleCnt="0"/>
      <dgm:spPr/>
    </dgm:pt>
    <dgm:pt modelId="{38C7CB60-B314-4B7A-911A-643985376812}" type="pres">
      <dgm:prSet presAssocID="{6A397075-81B0-4550-AE51-CEA5FBBDD6BF}" presName="parentLeftMargin" presStyleLbl="node1" presStyleIdx="0" presStyleCnt="2"/>
      <dgm:spPr/>
    </dgm:pt>
    <dgm:pt modelId="{1C445D8A-BAC3-4B9B-AC5C-D82008028627}" type="pres">
      <dgm:prSet presAssocID="{6A397075-81B0-4550-AE51-CEA5FBBDD6BF}" presName="parentText" presStyleLbl="node1" presStyleIdx="1" presStyleCnt="2">
        <dgm:presLayoutVars>
          <dgm:chMax val="0"/>
          <dgm:bulletEnabled val="1"/>
        </dgm:presLayoutVars>
      </dgm:prSet>
      <dgm:spPr/>
    </dgm:pt>
    <dgm:pt modelId="{AE0F8179-BDAC-4DCE-8A4B-5367B5AFD96E}" type="pres">
      <dgm:prSet presAssocID="{6A397075-81B0-4550-AE51-CEA5FBBDD6BF}" presName="negativeSpace" presStyleCnt="0"/>
      <dgm:spPr/>
    </dgm:pt>
    <dgm:pt modelId="{C165A25D-DA12-444A-8C13-E8E2064A63F0}" type="pres">
      <dgm:prSet presAssocID="{6A397075-81B0-4550-AE51-CEA5FBBDD6BF}" presName="childText" presStyleLbl="conFgAcc1" presStyleIdx="1" presStyleCnt="2">
        <dgm:presLayoutVars>
          <dgm:bulletEnabled val="1"/>
        </dgm:presLayoutVars>
      </dgm:prSet>
      <dgm:spPr/>
    </dgm:pt>
  </dgm:ptLst>
  <dgm:cxnLst>
    <dgm:cxn modelId="{0C18194A-C2FB-4FC8-B03B-D2035E2D42D4}" type="presOf" srcId="{2EFBA72D-10C3-4088-811C-FC68258DF1A4}" destId="{485D7437-DEA9-46D5-BFC2-439B6445F0DC}" srcOrd="0" destOrd="0" presId="urn:microsoft.com/office/officeart/2005/8/layout/list1"/>
    <dgm:cxn modelId="{61CC6250-3DC5-4E1B-9822-3529C73E95ED}" srcId="{2EFBA72D-10C3-4088-811C-FC68258DF1A4}" destId="{D576829C-1B6C-4724-88EC-0E75B08A3598}" srcOrd="0" destOrd="0" parTransId="{0D1BB0BE-5195-43B9-AA56-326FDAE61186}" sibTransId="{94A68C0D-0B06-4A52-A8BE-B2BAC76EB74A}"/>
    <dgm:cxn modelId="{E397E058-5757-40D5-B821-10489B91617F}" type="presOf" srcId="{D576829C-1B6C-4724-88EC-0E75B08A3598}" destId="{C4CDC4F4-3691-4537-8C17-25F9EC374F93}" srcOrd="1" destOrd="0" presId="urn:microsoft.com/office/officeart/2005/8/layout/list1"/>
    <dgm:cxn modelId="{3965E186-A5F4-4433-B294-81BFB63883C8}" type="presOf" srcId="{6A397075-81B0-4550-AE51-CEA5FBBDD6BF}" destId="{1C445D8A-BAC3-4B9B-AC5C-D82008028627}" srcOrd="1" destOrd="0" presId="urn:microsoft.com/office/officeart/2005/8/layout/list1"/>
    <dgm:cxn modelId="{BF5DCCA2-AAA8-4F34-8DD9-C93BE30C411D}" type="presOf" srcId="{D576829C-1B6C-4724-88EC-0E75B08A3598}" destId="{D68970CF-5BFA-45F4-9EF7-18D66F5FA634}" srcOrd="0" destOrd="0" presId="urn:microsoft.com/office/officeart/2005/8/layout/list1"/>
    <dgm:cxn modelId="{322FA3E2-4D9C-4196-A025-D2165C4B0A68}" srcId="{2EFBA72D-10C3-4088-811C-FC68258DF1A4}" destId="{6A397075-81B0-4550-AE51-CEA5FBBDD6BF}" srcOrd="1" destOrd="0" parTransId="{53843803-7B9B-4324-853E-30C5AE581B92}" sibTransId="{1AA60BF3-2AE9-4669-9637-26A4FCD4C15E}"/>
    <dgm:cxn modelId="{FEFAA9E7-B835-4308-9943-E98AE7BCF15D}" type="presOf" srcId="{6A397075-81B0-4550-AE51-CEA5FBBDD6BF}" destId="{38C7CB60-B314-4B7A-911A-643985376812}" srcOrd="0" destOrd="0" presId="urn:microsoft.com/office/officeart/2005/8/layout/list1"/>
    <dgm:cxn modelId="{A0479F3F-3E18-4B61-93DA-514AC86FA82B}" type="presParOf" srcId="{485D7437-DEA9-46D5-BFC2-439B6445F0DC}" destId="{F07546FF-DC57-46B5-96E9-650A8660FF5D}" srcOrd="0" destOrd="0" presId="urn:microsoft.com/office/officeart/2005/8/layout/list1"/>
    <dgm:cxn modelId="{8045B415-6415-4672-848F-D973221F0880}" type="presParOf" srcId="{F07546FF-DC57-46B5-96E9-650A8660FF5D}" destId="{D68970CF-5BFA-45F4-9EF7-18D66F5FA634}" srcOrd="0" destOrd="0" presId="urn:microsoft.com/office/officeart/2005/8/layout/list1"/>
    <dgm:cxn modelId="{2F505FA2-5A6F-4653-898D-419F42348D22}" type="presParOf" srcId="{F07546FF-DC57-46B5-96E9-650A8660FF5D}" destId="{C4CDC4F4-3691-4537-8C17-25F9EC374F93}" srcOrd="1" destOrd="0" presId="urn:microsoft.com/office/officeart/2005/8/layout/list1"/>
    <dgm:cxn modelId="{68F31AB0-B9FD-40D4-A855-7372CD3824E6}" type="presParOf" srcId="{485D7437-DEA9-46D5-BFC2-439B6445F0DC}" destId="{2AA85B25-BDC1-4664-A768-76769AF67218}" srcOrd="1" destOrd="0" presId="urn:microsoft.com/office/officeart/2005/8/layout/list1"/>
    <dgm:cxn modelId="{E415D690-CF7F-4C1C-8298-0E82DAF5007E}" type="presParOf" srcId="{485D7437-DEA9-46D5-BFC2-439B6445F0DC}" destId="{B6EAFFC0-BE2B-4E1C-8602-E41D3BFD840D}" srcOrd="2" destOrd="0" presId="urn:microsoft.com/office/officeart/2005/8/layout/list1"/>
    <dgm:cxn modelId="{4FFA6197-674A-40A3-A134-0D25B5B9CCDB}" type="presParOf" srcId="{485D7437-DEA9-46D5-BFC2-439B6445F0DC}" destId="{C4301FF2-CC7E-4CAC-BC89-EA6C4BC82589}" srcOrd="3" destOrd="0" presId="urn:microsoft.com/office/officeart/2005/8/layout/list1"/>
    <dgm:cxn modelId="{A0BAB845-7D8F-49F0-99AB-ADCF0633CF72}" type="presParOf" srcId="{485D7437-DEA9-46D5-BFC2-439B6445F0DC}" destId="{14DAA8FE-68E9-46CB-BCB8-C4E93C5786A8}" srcOrd="4" destOrd="0" presId="urn:microsoft.com/office/officeart/2005/8/layout/list1"/>
    <dgm:cxn modelId="{EF311788-CBED-48C1-8ED3-306EC6EE1CFF}" type="presParOf" srcId="{14DAA8FE-68E9-46CB-BCB8-C4E93C5786A8}" destId="{38C7CB60-B314-4B7A-911A-643985376812}" srcOrd="0" destOrd="0" presId="urn:microsoft.com/office/officeart/2005/8/layout/list1"/>
    <dgm:cxn modelId="{A3BA656A-E688-49EF-B6DA-B0574D088027}" type="presParOf" srcId="{14DAA8FE-68E9-46CB-BCB8-C4E93C5786A8}" destId="{1C445D8A-BAC3-4B9B-AC5C-D82008028627}" srcOrd="1" destOrd="0" presId="urn:microsoft.com/office/officeart/2005/8/layout/list1"/>
    <dgm:cxn modelId="{6B1AB45F-DDA7-470F-86DC-109279E124E0}" type="presParOf" srcId="{485D7437-DEA9-46D5-BFC2-439B6445F0DC}" destId="{AE0F8179-BDAC-4DCE-8A4B-5367B5AFD96E}" srcOrd="5" destOrd="0" presId="urn:microsoft.com/office/officeart/2005/8/layout/list1"/>
    <dgm:cxn modelId="{9E4D6BBE-4824-4698-9946-BAA4A669D869}" type="presParOf" srcId="{485D7437-DEA9-46D5-BFC2-439B6445F0DC}" destId="{C165A25D-DA12-444A-8C13-E8E2064A63F0}"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46A3C0-4384-4A05-A07E-337F28AC62CE}" type="doc">
      <dgm:prSet loTypeId="urn:microsoft.com/office/officeart/2005/8/layout/list1" loCatId="list" qsTypeId="urn:microsoft.com/office/officeart/2005/8/quickstyle/simple4" qsCatId="simple" csTypeId="urn:microsoft.com/office/officeart/2005/8/colors/colorful5" csCatId="colorful"/>
      <dgm:spPr/>
      <dgm:t>
        <a:bodyPr/>
        <a:lstStyle/>
        <a:p>
          <a:endParaRPr lang="en-US"/>
        </a:p>
      </dgm:t>
    </dgm:pt>
    <dgm:pt modelId="{6060BF4F-30A8-4C7C-A956-CE994D430002}">
      <dgm:prSet/>
      <dgm:spPr/>
      <dgm:t>
        <a:bodyPr/>
        <a:lstStyle/>
        <a:p>
          <a:r>
            <a:rPr lang="en-US"/>
            <a:t>What do you notice?</a:t>
          </a:r>
        </a:p>
      </dgm:t>
    </dgm:pt>
    <dgm:pt modelId="{1DB8A2F5-132A-4743-9725-CFFA58E2E84E}" type="parTrans" cxnId="{43D95B1A-F60E-4E3F-993D-D96B0ED3C274}">
      <dgm:prSet/>
      <dgm:spPr/>
      <dgm:t>
        <a:bodyPr/>
        <a:lstStyle/>
        <a:p>
          <a:endParaRPr lang="en-US"/>
        </a:p>
      </dgm:t>
    </dgm:pt>
    <dgm:pt modelId="{12B853AF-F006-452C-AF4B-72B8CAEB6C44}" type="sibTrans" cxnId="{43D95B1A-F60E-4E3F-993D-D96B0ED3C274}">
      <dgm:prSet/>
      <dgm:spPr/>
      <dgm:t>
        <a:bodyPr/>
        <a:lstStyle/>
        <a:p>
          <a:endParaRPr lang="en-US"/>
        </a:p>
      </dgm:t>
    </dgm:pt>
    <dgm:pt modelId="{7E9FAA08-D558-406D-B199-D058C9F8DAC9}">
      <dgm:prSet/>
      <dgm:spPr/>
      <dgm:t>
        <a:bodyPr/>
        <a:lstStyle/>
        <a:p>
          <a:r>
            <a:rPr lang="en-US"/>
            <a:t>What do you wonder?</a:t>
          </a:r>
        </a:p>
      </dgm:t>
    </dgm:pt>
    <dgm:pt modelId="{1FFC584F-D1D1-4866-A722-A782A491E212}" type="parTrans" cxnId="{43F0301B-C2E0-4997-B371-D652FC797378}">
      <dgm:prSet/>
      <dgm:spPr/>
      <dgm:t>
        <a:bodyPr/>
        <a:lstStyle/>
        <a:p>
          <a:endParaRPr lang="en-US"/>
        </a:p>
      </dgm:t>
    </dgm:pt>
    <dgm:pt modelId="{D7B5B3FE-1140-4BCB-99E7-9AB29D62ACDE}" type="sibTrans" cxnId="{43F0301B-C2E0-4997-B371-D652FC797378}">
      <dgm:prSet/>
      <dgm:spPr/>
      <dgm:t>
        <a:bodyPr/>
        <a:lstStyle/>
        <a:p>
          <a:endParaRPr lang="en-US"/>
        </a:p>
      </dgm:t>
    </dgm:pt>
    <dgm:pt modelId="{1D36C36E-CFC3-4B8F-91EC-F036D72D36F4}" type="pres">
      <dgm:prSet presAssocID="{0446A3C0-4384-4A05-A07E-337F28AC62CE}" presName="linear" presStyleCnt="0">
        <dgm:presLayoutVars>
          <dgm:dir/>
          <dgm:animLvl val="lvl"/>
          <dgm:resizeHandles val="exact"/>
        </dgm:presLayoutVars>
      </dgm:prSet>
      <dgm:spPr/>
    </dgm:pt>
    <dgm:pt modelId="{FD8F59BB-A36B-45A2-847B-501D8BABBBA3}" type="pres">
      <dgm:prSet presAssocID="{6060BF4F-30A8-4C7C-A956-CE994D430002}" presName="parentLin" presStyleCnt="0"/>
      <dgm:spPr/>
    </dgm:pt>
    <dgm:pt modelId="{074C0C0A-5439-4C3E-845F-BF9ED4E56437}" type="pres">
      <dgm:prSet presAssocID="{6060BF4F-30A8-4C7C-A956-CE994D430002}" presName="parentLeftMargin" presStyleLbl="node1" presStyleIdx="0" presStyleCnt="2"/>
      <dgm:spPr/>
    </dgm:pt>
    <dgm:pt modelId="{0BE663E0-823C-46F4-9F3E-E390B20E70DA}" type="pres">
      <dgm:prSet presAssocID="{6060BF4F-30A8-4C7C-A956-CE994D430002}" presName="parentText" presStyleLbl="node1" presStyleIdx="0" presStyleCnt="2">
        <dgm:presLayoutVars>
          <dgm:chMax val="0"/>
          <dgm:bulletEnabled val="1"/>
        </dgm:presLayoutVars>
      </dgm:prSet>
      <dgm:spPr/>
    </dgm:pt>
    <dgm:pt modelId="{84600B82-FDCD-4E80-B1F6-3DF17B703DBC}" type="pres">
      <dgm:prSet presAssocID="{6060BF4F-30A8-4C7C-A956-CE994D430002}" presName="negativeSpace" presStyleCnt="0"/>
      <dgm:spPr/>
    </dgm:pt>
    <dgm:pt modelId="{DA3B7518-F493-4EDC-AB99-8932949D8461}" type="pres">
      <dgm:prSet presAssocID="{6060BF4F-30A8-4C7C-A956-CE994D430002}" presName="childText" presStyleLbl="conFgAcc1" presStyleIdx="0" presStyleCnt="2">
        <dgm:presLayoutVars>
          <dgm:bulletEnabled val="1"/>
        </dgm:presLayoutVars>
      </dgm:prSet>
      <dgm:spPr/>
    </dgm:pt>
    <dgm:pt modelId="{F3526A34-1BA0-4E50-8624-349E85BACECB}" type="pres">
      <dgm:prSet presAssocID="{12B853AF-F006-452C-AF4B-72B8CAEB6C44}" presName="spaceBetweenRectangles" presStyleCnt="0"/>
      <dgm:spPr/>
    </dgm:pt>
    <dgm:pt modelId="{B91F95BB-86A2-4E24-BA2A-12757641CBE9}" type="pres">
      <dgm:prSet presAssocID="{7E9FAA08-D558-406D-B199-D058C9F8DAC9}" presName="parentLin" presStyleCnt="0"/>
      <dgm:spPr/>
    </dgm:pt>
    <dgm:pt modelId="{A6EE369D-7E9C-428A-82F1-2F3E6405BF3D}" type="pres">
      <dgm:prSet presAssocID="{7E9FAA08-D558-406D-B199-D058C9F8DAC9}" presName="parentLeftMargin" presStyleLbl="node1" presStyleIdx="0" presStyleCnt="2"/>
      <dgm:spPr/>
    </dgm:pt>
    <dgm:pt modelId="{9293CDD6-DFD4-403A-B1B8-5A10330F6A43}" type="pres">
      <dgm:prSet presAssocID="{7E9FAA08-D558-406D-B199-D058C9F8DAC9}" presName="parentText" presStyleLbl="node1" presStyleIdx="1" presStyleCnt="2">
        <dgm:presLayoutVars>
          <dgm:chMax val="0"/>
          <dgm:bulletEnabled val="1"/>
        </dgm:presLayoutVars>
      </dgm:prSet>
      <dgm:spPr/>
    </dgm:pt>
    <dgm:pt modelId="{64789659-D0D1-402A-B9B8-AB2063273106}" type="pres">
      <dgm:prSet presAssocID="{7E9FAA08-D558-406D-B199-D058C9F8DAC9}" presName="negativeSpace" presStyleCnt="0"/>
      <dgm:spPr/>
    </dgm:pt>
    <dgm:pt modelId="{58702AC4-9D5B-4C43-9658-93FB65F527E6}" type="pres">
      <dgm:prSet presAssocID="{7E9FAA08-D558-406D-B199-D058C9F8DAC9}" presName="childText" presStyleLbl="conFgAcc1" presStyleIdx="1" presStyleCnt="2">
        <dgm:presLayoutVars>
          <dgm:bulletEnabled val="1"/>
        </dgm:presLayoutVars>
      </dgm:prSet>
      <dgm:spPr/>
    </dgm:pt>
  </dgm:ptLst>
  <dgm:cxnLst>
    <dgm:cxn modelId="{43D95B1A-F60E-4E3F-993D-D96B0ED3C274}" srcId="{0446A3C0-4384-4A05-A07E-337F28AC62CE}" destId="{6060BF4F-30A8-4C7C-A956-CE994D430002}" srcOrd="0" destOrd="0" parTransId="{1DB8A2F5-132A-4743-9725-CFFA58E2E84E}" sibTransId="{12B853AF-F006-452C-AF4B-72B8CAEB6C44}"/>
    <dgm:cxn modelId="{43F0301B-C2E0-4997-B371-D652FC797378}" srcId="{0446A3C0-4384-4A05-A07E-337F28AC62CE}" destId="{7E9FAA08-D558-406D-B199-D058C9F8DAC9}" srcOrd="1" destOrd="0" parTransId="{1FFC584F-D1D1-4866-A722-A782A491E212}" sibTransId="{D7B5B3FE-1140-4BCB-99E7-9AB29D62ACDE}"/>
    <dgm:cxn modelId="{2293943C-84F9-40F2-A71D-AD6126AEE9AC}" type="presOf" srcId="{0446A3C0-4384-4A05-A07E-337F28AC62CE}" destId="{1D36C36E-CFC3-4B8F-91EC-F036D72D36F4}" srcOrd="0" destOrd="0" presId="urn:microsoft.com/office/officeart/2005/8/layout/list1"/>
    <dgm:cxn modelId="{8EA53C4D-8C52-4220-9025-DE8588360E1F}" type="presOf" srcId="{7E9FAA08-D558-406D-B199-D058C9F8DAC9}" destId="{A6EE369D-7E9C-428A-82F1-2F3E6405BF3D}" srcOrd="0" destOrd="0" presId="urn:microsoft.com/office/officeart/2005/8/layout/list1"/>
    <dgm:cxn modelId="{4BAAE772-CFCA-4BCC-9213-36A7B3DA0C11}" type="presOf" srcId="{6060BF4F-30A8-4C7C-A956-CE994D430002}" destId="{074C0C0A-5439-4C3E-845F-BF9ED4E56437}" srcOrd="0" destOrd="0" presId="urn:microsoft.com/office/officeart/2005/8/layout/list1"/>
    <dgm:cxn modelId="{BB41BEAA-70C5-44CD-938E-FED7299B4A8C}" type="presOf" srcId="{7E9FAA08-D558-406D-B199-D058C9F8DAC9}" destId="{9293CDD6-DFD4-403A-B1B8-5A10330F6A43}" srcOrd="1" destOrd="0" presId="urn:microsoft.com/office/officeart/2005/8/layout/list1"/>
    <dgm:cxn modelId="{E7DDE2B7-3DAE-4415-80F7-8C284869E9FC}" type="presOf" srcId="{6060BF4F-30A8-4C7C-A956-CE994D430002}" destId="{0BE663E0-823C-46F4-9F3E-E390B20E70DA}" srcOrd="1" destOrd="0" presId="urn:microsoft.com/office/officeart/2005/8/layout/list1"/>
    <dgm:cxn modelId="{23C2B779-776D-4B90-BB29-E901E0D1F1C8}" type="presParOf" srcId="{1D36C36E-CFC3-4B8F-91EC-F036D72D36F4}" destId="{FD8F59BB-A36B-45A2-847B-501D8BABBBA3}" srcOrd="0" destOrd="0" presId="urn:microsoft.com/office/officeart/2005/8/layout/list1"/>
    <dgm:cxn modelId="{9505F230-39D9-401B-B367-9AAA1DCBF621}" type="presParOf" srcId="{FD8F59BB-A36B-45A2-847B-501D8BABBBA3}" destId="{074C0C0A-5439-4C3E-845F-BF9ED4E56437}" srcOrd="0" destOrd="0" presId="urn:microsoft.com/office/officeart/2005/8/layout/list1"/>
    <dgm:cxn modelId="{C5DFE9BC-3CDD-4F90-9FCC-80348D7F06FD}" type="presParOf" srcId="{FD8F59BB-A36B-45A2-847B-501D8BABBBA3}" destId="{0BE663E0-823C-46F4-9F3E-E390B20E70DA}" srcOrd="1" destOrd="0" presId="urn:microsoft.com/office/officeart/2005/8/layout/list1"/>
    <dgm:cxn modelId="{600133BF-98AA-4A06-B514-86CA13FDD44B}" type="presParOf" srcId="{1D36C36E-CFC3-4B8F-91EC-F036D72D36F4}" destId="{84600B82-FDCD-4E80-B1F6-3DF17B703DBC}" srcOrd="1" destOrd="0" presId="urn:microsoft.com/office/officeart/2005/8/layout/list1"/>
    <dgm:cxn modelId="{E47648FC-53E5-46DA-A3C4-97B0ED28F1B5}" type="presParOf" srcId="{1D36C36E-CFC3-4B8F-91EC-F036D72D36F4}" destId="{DA3B7518-F493-4EDC-AB99-8932949D8461}" srcOrd="2" destOrd="0" presId="urn:microsoft.com/office/officeart/2005/8/layout/list1"/>
    <dgm:cxn modelId="{3A66B17B-4733-469A-BBAE-34EC8EABAB5A}" type="presParOf" srcId="{1D36C36E-CFC3-4B8F-91EC-F036D72D36F4}" destId="{F3526A34-1BA0-4E50-8624-349E85BACECB}" srcOrd="3" destOrd="0" presId="urn:microsoft.com/office/officeart/2005/8/layout/list1"/>
    <dgm:cxn modelId="{A1DDD538-8B20-480F-A6C8-E722E50E0F66}" type="presParOf" srcId="{1D36C36E-CFC3-4B8F-91EC-F036D72D36F4}" destId="{B91F95BB-86A2-4E24-BA2A-12757641CBE9}" srcOrd="4" destOrd="0" presId="urn:microsoft.com/office/officeart/2005/8/layout/list1"/>
    <dgm:cxn modelId="{9890C5A0-999D-4377-B4A5-0C3CF9D7B472}" type="presParOf" srcId="{B91F95BB-86A2-4E24-BA2A-12757641CBE9}" destId="{A6EE369D-7E9C-428A-82F1-2F3E6405BF3D}" srcOrd="0" destOrd="0" presId="urn:microsoft.com/office/officeart/2005/8/layout/list1"/>
    <dgm:cxn modelId="{C1C972F8-35ED-4AE4-8218-7BDFDE564DC1}" type="presParOf" srcId="{B91F95BB-86A2-4E24-BA2A-12757641CBE9}" destId="{9293CDD6-DFD4-403A-B1B8-5A10330F6A43}" srcOrd="1" destOrd="0" presId="urn:microsoft.com/office/officeart/2005/8/layout/list1"/>
    <dgm:cxn modelId="{628BC6BB-62D1-4165-965F-4DDF004EF00A}" type="presParOf" srcId="{1D36C36E-CFC3-4B8F-91EC-F036D72D36F4}" destId="{64789659-D0D1-402A-B9B8-AB2063273106}" srcOrd="5" destOrd="0" presId="urn:microsoft.com/office/officeart/2005/8/layout/list1"/>
    <dgm:cxn modelId="{C43BC2F1-3A0B-4EF5-8B78-290584D2370C}" type="presParOf" srcId="{1D36C36E-CFC3-4B8F-91EC-F036D72D36F4}" destId="{58702AC4-9D5B-4C43-9658-93FB65F527E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3F2A99-FA01-4497-BB3C-F81C08984D5E}"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C6AD4043-58B8-4396-B450-3083B413E5E3}">
      <dgm:prSet/>
      <dgm:spPr/>
      <dgm:t>
        <a:bodyPr/>
        <a:lstStyle/>
        <a:p>
          <a:r>
            <a:rPr lang="en-US"/>
            <a:t>What do you notice?</a:t>
          </a:r>
        </a:p>
      </dgm:t>
    </dgm:pt>
    <dgm:pt modelId="{E8A6D56B-7D41-494E-BBFE-AED0ACD4351F}" type="parTrans" cxnId="{9D8AE456-DEC5-4D2D-9B40-838751F1DA91}">
      <dgm:prSet/>
      <dgm:spPr/>
      <dgm:t>
        <a:bodyPr/>
        <a:lstStyle/>
        <a:p>
          <a:endParaRPr lang="en-US"/>
        </a:p>
      </dgm:t>
    </dgm:pt>
    <dgm:pt modelId="{1BA40859-7B9A-4B75-8DF6-4B7D9FF086BD}" type="sibTrans" cxnId="{9D8AE456-DEC5-4D2D-9B40-838751F1DA91}">
      <dgm:prSet/>
      <dgm:spPr/>
      <dgm:t>
        <a:bodyPr/>
        <a:lstStyle/>
        <a:p>
          <a:endParaRPr lang="en-US"/>
        </a:p>
      </dgm:t>
    </dgm:pt>
    <dgm:pt modelId="{9FCBCFDE-28DF-40E8-A2ED-02484C02E751}">
      <dgm:prSet/>
      <dgm:spPr/>
      <dgm:t>
        <a:bodyPr/>
        <a:lstStyle/>
        <a:p>
          <a:r>
            <a:rPr lang="en-US"/>
            <a:t>What do you wonder?</a:t>
          </a:r>
        </a:p>
      </dgm:t>
    </dgm:pt>
    <dgm:pt modelId="{C6950061-E460-410A-81CB-EC2B5704376D}" type="parTrans" cxnId="{466D711D-4347-4FB8-A3CE-5A7AAED30712}">
      <dgm:prSet/>
      <dgm:spPr/>
      <dgm:t>
        <a:bodyPr/>
        <a:lstStyle/>
        <a:p>
          <a:endParaRPr lang="en-US"/>
        </a:p>
      </dgm:t>
    </dgm:pt>
    <dgm:pt modelId="{B346E222-DC7C-4067-81E3-9950263D5787}" type="sibTrans" cxnId="{466D711D-4347-4FB8-A3CE-5A7AAED30712}">
      <dgm:prSet/>
      <dgm:spPr/>
      <dgm:t>
        <a:bodyPr/>
        <a:lstStyle/>
        <a:p>
          <a:endParaRPr lang="en-US"/>
        </a:p>
      </dgm:t>
    </dgm:pt>
    <dgm:pt modelId="{45E536DF-FF4E-4DBF-81ED-1D2C5CE07779}" type="pres">
      <dgm:prSet presAssocID="{643F2A99-FA01-4497-BB3C-F81C08984D5E}" presName="linear" presStyleCnt="0">
        <dgm:presLayoutVars>
          <dgm:animLvl val="lvl"/>
          <dgm:resizeHandles val="exact"/>
        </dgm:presLayoutVars>
      </dgm:prSet>
      <dgm:spPr/>
    </dgm:pt>
    <dgm:pt modelId="{9D32C5FC-B872-4C6A-8686-7462292F2F6D}" type="pres">
      <dgm:prSet presAssocID="{C6AD4043-58B8-4396-B450-3083B413E5E3}" presName="parentText" presStyleLbl="node1" presStyleIdx="0" presStyleCnt="2">
        <dgm:presLayoutVars>
          <dgm:chMax val="0"/>
          <dgm:bulletEnabled val="1"/>
        </dgm:presLayoutVars>
      </dgm:prSet>
      <dgm:spPr/>
    </dgm:pt>
    <dgm:pt modelId="{DD3540C0-F3FA-4C3F-A2C3-F6FAF6CEEB63}" type="pres">
      <dgm:prSet presAssocID="{1BA40859-7B9A-4B75-8DF6-4B7D9FF086BD}" presName="spacer" presStyleCnt="0"/>
      <dgm:spPr/>
    </dgm:pt>
    <dgm:pt modelId="{9833747E-1890-44FC-8706-FAC8F5CD840C}" type="pres">
      <dgm:prSet presAssocID="{9FCBCFDE-28DF-40E8-A2ED-02484C02E751}" presName="parentText" presStyleLbl="node1" presStyleIdx="1" presStyleCnt="2">
        <dgm:presLayoutVars>
          <dgm:chMax val="0"/>
          <dgm:bulletEnabled val="1"/>
        </dgm:presLayoutVars>
      </dgm:prSet>
      <dgm:spPr/>
    </dgm:pt>
  </dgm:ptLst>
  <dgm:cxnLst>
    <dgm:cxn modelId="{466D711D-4347-4FB8-A3CE-5A7AAED30712}" srcId="{643F2A99-FA01-4497-BB3C-F81C08984D5E}" destId="{9FCBCFDE-28DF-40E8-A2ED-02484C02E751}" srcOrd="1" destOrd="0" parTransId="{C6950061-E460-410A-81CB-EC2B5704376D}" sibTransId="{B346E222-DC7C-4067-81E3-9950263D5787}"/>
    <dgm:cxn modelId="{DFF30753-97D5-4D50-9EB4-322A22A7C42D}" type="presOf" srcId="{C6AD4043-58B8-4396-B450-3083B413E5E3}" destId="{9D32C5FC-B872-4C6A-8686-7462292F2F6D}" srcOrd="0" destOrd="0" presId="urn:microsoft.com/office/officeart/2005/8/layout/vList2"/>
    <dgm:cxn modelId="{9D8AE456-DEC5-4D2D-9B40-838751F1DA91}" srcId="{643F2A99-FA01-4497-BB3C-F81C08984D5E}" destId="{C6AD4043-58B8-4396-B450-3083B413E5E3}" srcOrd="0" destOrd="0" parTransId="{E8A6D56B-7D41-494E-BBFE-AED0ACD4351F}" sibTransId="{1BA40859-7B9A-4B75-8DF6-4B7D9FF086BD}"/>
    <dgm:cxn modelId="{6F0DCE85-A94E-4BB5-80EC-07F3E07106FD}" type="presOf" srcId="{9FCBCFDE-28DF-40E8-A2ED-02484C02E751}" destId="{9833747E-1890-44FC-8706-FAC8F5CD840C}" srcOrd="0" destOrd="0" presId="urn:microsoft.com/office/officeart/2005/8/layout/vList2"/>
    <dgm:cxn modelId="{5596C2DC-D4BD-4C0D-8913-B627CB882C2E}" type="presOf" srcId="{643F2A99-FA01-4497-BB3C-F81C08984D5E}" destId="{45E536DF-FF4E-4DBF-81ED-1D2C5CE07779}" srcOrd="0" destOrd="0" presId="urn:microsoft.com/office/officeart/2005/8/layout/vList2"/>
    <dgm:cxn modelId="{2F7907AE-EFF2-44C4-ABDB-F5AA49EDCC36}" type="presParOf" srcId="{45E536DF-FF4E-4DBF-81ED-1D2C5CE07779}" destId="{9D32C5FC-B872-4C6A-8686-7462292F2F6D}" srcOrd="0" destOrd="0" presId="urn:microsoft.com/office/officeart/2005/8/layout/vList2"/>
    <dgm:cxn modelId="{2D805154-7CC9-4999-A843-CFF465F81B1A}" type="presParOf" srcId="{45E536DF-FF4E-4DBF-81ED-1D2C5CE07779}" destId="{DD3540C0-F3FA-4C3F-A2C3-F6FAF6CEEB63}" srcOrd="1" destOrd="0" presId="urn:microsoft.com/office/officeart/2005/8/layout/vList2"/>
    <dgm:cxn modelId="{E53C4606-93B6-4ACA-9007-A6036CA53BE8}" type="presParOf" srcId="{45E536DF-FF4E-4DBF-81ED-1D2C5CE07779}" destId="{9833747E-1890-44FC-8706-FAC8F5CD840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6A319D-9021-432D-8552-E11AFAF77C36}" type="doc">
      <dgm:prSet loTypeId="urn:microsoft.com/office/officeart/2005/8/layout/list1" loCatId="list" qsTypeId="urn:microsoft.com/office/officeart/2005/8/quickstyle/simple2" qsCatId="simple" csTypeId="urn:microsoft.com/office/officeart/2005/8/colors/colorful2" csCatId="colorful"/>
      <dgm:spPr/>
      <dgm:t>
        <a:bodyPr/>
        <a:lstStyle/>
        <a:p>
          <a:endParaRPr lang="en-US"/>
        </a:p>
      </dgm:t>
    </dgm:pt>
    <dgm:pt modelId="{D48D7CA7-D4BB-4719-8687-F28A75F87163}">
      <dgm:prSet/>
      <dgm:spPr/>
      <dgm:t>
        <a:bodyPr/>
        <a:lstStyle/>
        <a:p>
          <a:r>
            <a:rPr lang="en-US"/>
            <a:t>What do you notice?</a:t>
          </a:r>
        </a:p>
      </dgm:t>
    </dgm:pt>
    <dgm:pt modelId="{AFDFF28A-0D2D-4C59-98FB-CBA2F0A01EF7}" type="parTrans" cxnId="{B5D050AE-47C7-49FC-8421-DC3D93B51064}">
      <dgm:prSet/>
      <dgm:spPr/>
      <dgm:t>
        <a:bodyPr/>
        <a:lstStyle/>
        <a:p>
          <a:endParaRPr lang="en-US"/>
        </a:p>
      </dgm:t>
    </dgm:pt>
    <dgm:pt modelId="{59E29A16-CB2D-480A-81CD-1696615E8334}" type="sibTrans" cxnId="{B5D050AE-47C7-49FC-8421-DC3D93B51064}">
      <dgm:prSet/>
      <dgm:spPr/>
      <dgm:t>
        <a:bodyPr/>
        <a:lstStyle/>
        <a:p>
          <a:endParaRPr lang="en-US"/>
        </a:p>
      </dgm:t>
    </dgm:pt>
    <dgm:pt modelId="{3FBC9F55-D88C-43AE-A1EC-F27DF40C5D2B}">
      <dgm:prSet/>
      <dgm:spPr/>
      <dgm:t>
        <a:bodyPr/>
        <a:lstStyle/>
        <a:p>
          <a:r>
            <a:rPr lang="en-US"/>
            <a:t>What do you wonder?</a:t>
          </a:r>
        </a:p>
      </dgm:t>
    </dgm:pt>
    <dgm:pt modelId="{6AEE8830-A621-4892-9561-625D4F49D472}" type="parTrans" cxnId="{EC62A81B-7916-41A0-AB39-9A856BD53FD8}">
      <dgm:prSet/>
      <dgm:spPr/>
      <dgm:t>
        <a:bodyPr/>
        <a:lstStyle/>
        <a:p>
          <a:endParaRPr lang="en-US"/>
        </a:p>
      </dgm:t>
    </dgm:pt>
    <dgm:pt modelId="{8454C60A-EBA1-4B6D-B561-2A0207B6949B}" type="sibTrans" cxnId="{EC62A81B-7916-41A0-AB39-9A856BD53FD8}">
      <dgm:prSet/>
      <dgm:spPr/>
      <dgm:t>
        <a:bodyPr/>
        <a:lstStyle/>
        <a:p>
          <a:endParaRPr lang="en-US"/>
        </a:p>
      </dgm:t>
    </dgm:pt>
    <dgm:pt modelId="{76A21221-BED8-40EE-996D-4413657A8CEA}" type="pres">
      <dgm:prSet presAssocID="{B06A319D-9021-432D-8552-E11AFAF77C36}" presName="linear" presStyleCnt="0">
        <dgm:presLayoutVars>
          <dgm:dir/>
          <dgm:animLvl val="lvl"/>
          <dgm:resizeHandles val="exact"/>
        </dgm:presLayoutVars>
      </dgm:prSet>
      <dgm:spPr/>
    </dgm:pt>
    <dgm:pt modelId="{1CAE8FB2-A2B6-4769-8814-DE3D988BE913}" type="pres">
      <dgm:prSet presAssocID="{D48D7CA7-D4BB-4719-8687-F28A75F87163}" presName="parentLin" presStyleCnt="0"/>
      <dgm:spPr/>
    </dgm:pt>
    <dgm:pt modelId="{6C1A37C0-0AB1-4720-9D5C-5100298C119E}" type="pres">
      <dgm:prSet presAssocID="{D48D7CA7-D4BB-4719-8687-F28A75F87163}" presName="parentLeftMargin" presStyleLbl="node1" presStyleIdx="0" presStyleCnt="2"/>
      <dgm:spPr/>
    </dgm:pt>
    <dgm:pt modelId="{43C4730D-8F1E-4D89-87DF-366A52487AD8}" type="pres">
      <dgm:prSet presAssocID="{D48D7CA7-D4BB-4719-8687-F28A75F87163}" presName="parentText" presStyleLbl="node1" presStyleIdx="0" presStyleCnt="2">
        <dgm:presLayoutVars>
          <dgm:chMax val="0"/>
          <dgm:bulletEnabled val="1"/>
        </dgm:presLayoutVars>
      </dgm:prSet>
      <dgm:spPr/>
    </dgm:pt>
    <dgm:pt modelId="{9062DB9B-7A85-4523-BB34-9DA11C7018EB}" type="pres">
      <dgm:prSet presAssocID="{D48D7CA7-D4BB-4719-8687-F28A75F87163}" presName="negativeSpace" presStyleCnt="0"/>
      <dgm:spPr/>
    </dgm:pt>
    <dgm:pt modelId="{D4C03A3A-B3A1-4136-BE1C-868BDB26A1F7}" type="pres">
      <dgm:prSet presAssocID="{D48D7CA7-D4BB-4719-8687-F28A75F87163}" presName="childText" presStyleLbl="conFgAcc1" presStyleIdx="0" presStyleCnt="2">
        <dgm:presLayoutVars>
          <dgm:bulletEnabled val="1"/>
        </dgm:presLayoutVars>
      </dgm:prSet>
      <dgm:spPr/>
    </dgm:pt>
    <dgm:pt modelId="{78E64382-4572-414C-B657-FB706FDEFADB}" type="pres">
      <dgm:prSet presAssocID="{59E29A16-CB2D-480A-81CD-1696615E8334}" presName="spaceBetweenRectangles" presStyleCnt="0"/>
      <dgm:spPr/>
    </dgm:pt>
    <dgm:pt modelId="{CFDA33CD-43E3-4AE9-B4CB-8FB2E657E1B1}" type="pres">
      <dgm:prSet presAssocID="{3FBC9F55-D88C-43AE-A1EC-F27DF40C5D2B}" presName="parentLin" presStyleCnt="0"/>
      <dgm:spPr/>
    </dgm:pt>
    <dgm:pt modelId="{85375ED7-20C0-44EF-9BA7-222E2FFD3156}" type="pres">
      <dgm:prSet presAssocID="{3FBC9F55-D88C-43AE-A1EC-F27DF40C5D2B}" presName="parentLeftMargin" presStyleLbl="node1" presStyleIdx="0" presStyleCnt="2"/>
      <dgm:spPr/>
    </dgm:pt>
    <dgm:pt modelId="{4F91A393-768B-4042-9EA3-288524A5A07E}" type="pres">
      <dgm:prSet presAssocID="{3FBC9F55-D88C-43AE-A1EC-F27DF40C5D2B}" presName="parentText" presStyleLbl="node1" presStyleIdx="1" presStyleCnt="2">
        <dgm:presLayoutVars>
          <dgm:chMax val="0"/>
          <dgm:bulletEnabled val="1"/>
        </dgm:presLayoutVars>
      </dgm:prSet>
      <dgm:spPr/>
    </dgm:pt>
    <dgm:pt modelId="{CC53BCFC-DDC8-4BFC-8589-C9ACFD28ECD7}" type="pres">
      <dgm:prSet presAssocID="{3FBC9F55-D88C-43AE-A1EC-F27DF40C5D2B}" presName="negativeSpace" presStyleCnt="0"/>
      <dgm:spPr/>
    </dgm:pt>
    <dgm:pt modelId="{62C123F1-10D7-4988-8512-2699878F821D}" type="pres">
      <dgm:prSet presAssocID="{3FBC9F55-D88C-43AE-A1EC-F27DF40C5D2B}" presName="childText" presStyleLbl="conFgAcc1" presStyleIdx="1" presStyleCnt="2">
        <dgm:presLayoutVars>
          <dgm:bulletEnabled val="1"/>
        </dgm:presLayoutVars>
      </dgm:prSet>
      <dgm:spPr/>
    </dgm:pt>
  </dgm:ptLst>
  <dgm:cxnLst>
    <dgm:cxn modelId="{EC62A81B-7916-41A0-AB39-9A856BD53FD8}" srcId="{B06A319D-9021-432D-8552-E11AFAF77C36}" destId="{3FBC9F55-D88C-43AE-A1EC-F27DF40C5D2B}" srcOrd="1" destOrd="0" parTransId="{6AEE8830-A621-4892-9561-625D4F49D472}" sibTransId="{8454C60A-EBA1-4B6D-B561-2A0207B6949B}"/>
    <dgm:cxn modelId="{A65CF824-FDC8-49CF-AABA-F8C64907A893}" type="presOf" srcId="{D48D7CA7-D4BB-4719-8687-F28A75F87163}" destId="{43C4730D-8F1E-4D89-87DF-366A52487AD8}" srcOrd="1" destOrd="0" presId="urn:microsoft.com/office/officeart/2005/8/layout/list1"/>
    <dgm:cxn modelId="{37E95F32-557B-46E3-BF55-A25301BCFAFC}" type="presOf" srcId="{3FBC9F55-D88C-43AE-A1EC-F27DF40C5D2B}" destId="{4F91A393-768B-4042-9EA3-288524A5A07E}" srcOrd="1" destOrd="0" presId="urn:microsoft.com/office/officeart/2005/8/layout/list1"/>
    <dgm:cxn modelId="{20F6BC70-4A98-48AD-B657-F56E10E455F7}" type="presOf" srcId="{D48D7CA7-D4BB-4719-8687-F28A75F87163}" destId="{6C1A37C0-0AB1-4720-9D5C-5100298C119E}" srcOrd="0" destOrd="0" presId="urn:microsoft.com/office/officeart/2005/8/layout/list1"/>
    <dgm:cxn modelId="{B5D050AE-47C7-49FC-8421-DC3D93B51064}" srcId="{B06A319D-9021-432D-8552-E11AFAF77C36}" destId="{D48D7CA7-D4BB-4719-8687-F28A75F87163}" srcOrd="0" destOrd="0" parTransId="{AFDFF28A-0D2D-4C59-98FB-CBA2F0A01EF7}" sibTransId="{59E29A16-CB2D-480A-81CD-1696615E8334}"/>
    <dgm:cxn modelId="{5358F7E1-079B-4C71-BC11-F864B0EF9495}" type="presOf" srcId="{B06A319D-9021-432D-8552-E11AFAF77C36}" destId="{76A21221-BED8-40EE-996D-4413657A8CEA}" srcOrd="0" destOrd="0" presId="urn:microsoft.com/office/officeart/2005/8/layout/list1"/>
    <dgm:cxn modelId="{9AA30FE2-44FC-461B-8B04-DE8BD75F28DC}" type="presOf" srcId="{3FBC9F55-D88C-43AE-A1EC-F27DF40C5D2B}" destId="{85375ED7-20C0-44EF-9BA7-222E2FFD3156}" srcOrd="0" destOrd="0" presId="urn:microsoft.com/office/officeart/2005/8/layout/list1"/>
    <dgm:cxn modelId="{0BD21CF2-7550-4282-8671-3498C87246ED}" type="presParOf" srcId="{76A21221-BED8-40EE-996D-4413657A8CEA}" destId="{1CAE8FB2-A2B6-4769-8814-DE3D988BE913}" srcOrd="0" destOrd="0" presId="urn:microsoft.com/office/officeart/2005/8/layout/list1"/>
    <dgm:cxn modelId="{7164AC9E-ADE3-49CC-A4BA-A0DBFEB0189B}" type="presParOf" srcId="{1CAE8FB2-A2B6-4769-8814-DE3D988BE913}" destId="{6C1A37C0-0AB1-4720-9D5C-5100298C119E}" srcOrd="0" destOrd="0" presId="urn:microsoft.com/office/officeart/2005/8/layout/list1"/>
    <dgm:cxn modelId="{45826D6B-60EF-4D10-BAA9-C450F8A72F83}" type="presParOf" srcId="{1CAE8FB2-A2B6-4769-8814-DE3D988BE913}" destId="{43C4730D-8F1E-4D89-87DF-366A52487AD8}" srcOrd="1" destOrd="0" presId="urn:microsoft.com/office/officeart/2005/8/layout/list1"/>
    <dgm:cxn modelId="{5E8EA04E-9859-42C9-A707-39328C2A12FD}" type="presParOf" srcId="{76A21221-BED8-40EE-996D-4413657A8CEA}" destId="{9062DB9B-7A85-4523-BB34-9DA11C7018EB}" srcOrd="1" destOrd="0" presId="urn:microsoft.com/office/officeart/2005/8/layout/list1"/>
    <dgm:cxn modelId="{6DA360FB-1F50-486C-A744-7D07E7B3E38B}" type="presParOf" srcId="{76A21221-BED8-40EE-996D-4413657A8CEA}" destId="{D4C03A3A-B3A1-4136-BE1C-868BDB26A1F7}" srcOrd="2" destOrd="0" presId="urn:microsoft.com/office/officeart/2005/8/layout/list1"/>
    <dgm:cxn modelId="{C510AB4B-5BAE-4B03-8C60-24B8D09F7BFF}" type="presParOf" srcId="{76A21221-BED8-40EE-996D-4413657A8CEA}" destId="{78E64382-4572-414C-B657-FB706FDEFADB}" srcOrd="3" destOrd="0" presId="urn:microsoft.com/office/officeart/2005/8/layout/list1"/>
    <dgm:cxn modelId="{75D80C75-1FE0-40ED-B248-DE636C9627D0}" type="presParOf" srcId="{76A21221-BED8-40EE-996D-4413657A8CEA}" destId="{CFDA33CD-43E3-4AE9-B4CB-8FB2E657E1B1}" srcOrd="4" destOrd="0" presId="urn:microsoft.com/office/officeart/2005/8/layout/list1"/>
    <dgm:cxn modelId="{CBE324BB-3596-4F19-A794-05E56DEEA174}" type="presParOf" srcId="{CFDA33CD-43E3-4AE9-B4CB-8FB2E657E1B1}" destId="{85375ED7-20C0-44EF-9BA7-222E2FFD3156}" srcOrd="0" destOrd="0" presId="urn:microsoft.com/office/officeart/2005/8/layout/list1"/>
    <dgm:cxn modelId="{F12A75E3-0E66-4D47-AE8C-6A69B2E9EE7C}" type="presParOf" srcId="{CFDA33CD-43E3-4AE9-B4CB-8FB2E657E1B1}" destId="{4F91A393-768B-4042-9EA3-288524A5A07E}" srcOrd="1" destOrd="0" presId="urn:microsoft.com/office/officeart/2005/8/layout/list1"/>
    <dgm:cxn modelId="{00C0F6B3-EC27-4640-B96C-97CCEF767F2C}" type="presParOf" srcId="{76A21221-BED8-40EE-996D-4413657A8CEA}" destId="{CC53BCFC-DDC8-4BFC-8589-C9ACFD28ECD7}" srcOrd="5" destOrd="0" presId="urn:microsoft.com/office/officeart/2005/8/layout/list1"/>
    <dgm:cxn modelId="{094298D5-09F2-40F7-95C5-8E1DA3B2A80F}" type="presParOf" srcId="{76A21221-BED8-40EE-996D-4413657A8CEA}" destId="{62C123F1-10D7-4988-8512-2699878F821D}"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448C4E-9111-4234-9482-3FADDB1888B8}"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616B7D29-E0BD-4CDA-A69A-5D677332F8E8}">
      <dgm:prSet/>
      <dgm:spPr/>
      <dgm:t>
        <a:bodyPr/>
        <a:lstStyle/>
        <a:p>
          <a:r>
            <a:rPr lang="en-US"/>
            <a:t>What do you notice?</a:t>
          </a:r>
        </a:p>
      </dgm:t>
    </dgm:pt>
    <dgm:pt modelId="{7099FBDC-1352-4451-BF89-FDF2200A3040}" type="parTrans" cxnId="{CCD5D1E2-081E-4EB4-8BCF-7978A8C3EE53}">
      <dgm:prSet/>
      <dgm:spPr/>
      <dgm:t>
        <a:bodyPr/>
        <a:lstStyle/>
        <a:p>
          <a:endParaRPr lang="en-US"/>
        </a:p>
      </dgm:t>
    </dgm:pt>
    <dgm:pt modelId="{FAA56E6D-15C4-45D0-84C2-82AE0BC9A3CE}" type="sibTrans" cxnId="{CCD5D1E2-081E-4EB4-8BCF-7978A8C3EE53}">
      <dgm:prSet/>
      <dgm:spPr/>
      <dgm:t>
        <a:bodyPr/>
        <a:lstStyle/>
        <a:p>
          <a:endParaRPr lang="en-US"/>
        </a:p>
      </dgm:t>
    </dgm:pt>
    <dgm:pt modelId="{59DC890D-D7AA-47A6-8191-4EF178EEB8BD}">
      <dgm:prSet/>
      <dgm:spPr/>
      <dgm:t>
        <a:bodyPr/>
        <a:lstStyle/>
        <a:p>
          <a:r>
            <a:rPr lang="en-US"/>
            <a:t>What do you wonder?</a:t>
          </a:r>
        </a:p>
      </dgm:t>
    </dgm:pt>
    <dgm:pt modelId="{32C8C28B-C736-464F-939C-923F9381D216}" type="parTrans" cxnId="{5F9D42FB-6878-4C62-B502-2ECDD0E1AD57}">
      <dgm:prSet/>
      <dgm:spPr/>
      <dgm:t>
        <a:bodyPr/>
        <a:lstStyle/>
        <a:p>
          <a:endParaRPr lang="en-US"/>
        </a:p>
      </dgm:t>
    </dgm:pt>
    <dgm:pt modelId="{08EE9A2A-65F7-43AB-8628-8B72EE3F33EC}" type="sibTrans" cxnId="{5F9D42FB-6878-4C62-B502-2ECDD0E1AD57}">
      <dgm:prSet/>
      <dgm:spPr/>
      <dgm:t>
        <a:bodyPr/>
        <a:lstStyle/>
        <a:p>
          <a:endParaRPr lang="en-US"/>
        </a:p>
      </dgm:t>
    </dgm:pt>
    <dgm:pt modelId="{EF98B1BB-47ED-403F-BFA2-B37D6749A914}" type="pres">
      <dgm:prSet presAssocID="{07448C4E-9111-4234-9482-3FADDB1888B8}" presName="diagram" presStyleCnt="0">
        <dgm:presLayoutVars>
          <dgm:dir/>
          <dgm:resizeHandles val="exact"/>
        </dgm:presLayoutVars>
      </dgm:prSet>
      <dgm:spPr/>
    </dgm:pt>
    <dgm:pt modelId="{35016437-8AA3-4D67-AEC5-5F3DF5CC29DF}" type="pres">
      <dgm:prSet presAssocID="{616B7D29-E0BD-4CDA-A69A-5D677332F8E8}" presName="node" presStyleLbl="node1" presStyleIdx="0" presStyleCnt="2">
        <dgm:presLayoutVars>
          <dgm:bulletEnabled val="1"/>
        </dgm:presLayoutVars>
      </dgm:prSet>
      <dgm:spPr/>
    </dgm:pt>
    <dgm:pt modelId="{973D1FDB-1D41-452A-B162-486A3571F120}" type="pres">
      <dgm:prSet presAssocID="{FAA56E6D-15C4-45D0-84C2-82AE0BC9A3CE}" presName="sibTrans" presStyleCnt="0"/>
      <dgm:spPr/>
    </dgm:pt>
    <dgm:pt modelId="{9665E690-1CC7-44F2-8D7F-96A744DA2437}" type="pres">
      <dgm:prSet presAssocID="{59DC890D-D7AA-47A6-8191-4EF178EEB8BD}" presName="node" presStyleLbl="node1" presStyleIdx="1" presStyleCnt="2">
        <dgm:presLayoutVars>
          <dgm:bulletEnabled val="1"/>
        </dgm:presLayoutVars>
      </dgm:prSet>
      <dgm:spPr/>
    </dgm:pt>
  </dgm:ptLst>
  <dgm:cxnLst>
    <dgm:cxn modelId="{18429626-224F-41F3-AFB4-8FC85D3B46A9}" type="presOf" srcId="{07448C4E-9111-4234-9482-3FADDB1888B8}" destId="{EF98B1BB-47ED-403F-BFA2-B37D6749A914}" srcOrd="0" destOrd="0" presId="urn:microsoft.com/office/officeart/2005/8/layout/default"/>
    <dgm:cxn modelId="{AB643DA0-0807-4D4D-BC5E-44BB037FC853}" type="presOf" srcId="{59DC890D-D7AA-47A6-8191-4EF178EEB8BD}" destId="{9665E690-1CC7-44F2-8D7F-96A744DA2437}" srcOrd="0" destOrd="0" presId="urn:microsoft.com/office/officeart/2005/8/layout/default"/>
    <dgm:cxn modelId="{CCD5D1E2-081E-4EB4-8BCF-7978A8C3EE53}" srcId="{07448C4E-9111-4234-9482-3FADDB1888B8}" destId="{616B7D29-E0BD-4CDA-A69A-5D677332F8E8}" srcOrd="0" destOrd="0" parTransId="{7099FBDC-1352-4451-BF89-FDF2200A3040}" sibTransId="{FAA56E6D-15C4-45D0-84C2-82AE0BC9A3CE}"/>
    <dgm:cxn modelId="{6D0854F3-96DF-42D8-8872-2ABA8F1A9D08}" type="presOf" srcId="{616B7D29-E0BD-4CDA-A69A-5D677332F8E8}" destId="{35016437-8AA3-4D67-AEC5-5F3DF5CC29DF}" srcOrd="0" destOrd="0" presId="urn:microsoft.com/office/officeart/2005/8/layout/default"/>
    <dgm:cxn modelId="{5F9D42FB-6878-4C62-B502-2ECDD0E1AD57}" srcId="{07448C4E-9111-4234-9482-3FADDB1888B8}" destId="{59DC890D-D7AA-47A6-8191-4EF178EEB8BD}" srcOrd="1" destOrd="0" parTransId="{32C8C28B-C736-464F-939C-923F9381D216}" sibTransId="{08EE9A2A-65F7-43AB-8628-8B72EE3F33EC}"/>
    <dgm:cxn modelId="{DFC05471-F1E9-4455-B706-70ED1D0A0E7F}" type="presParOf" srcId="{EF98B1BB-47ED-403F-BFA2-B37D6749A914}" destId="{35016437-8AA3-4D67-AEC5-5F3DF5CC29DF}" srcOrd="0" destOrd="0" presId="urn:microsoft.com/office/officeart/2005/8/layout/default"/>
    <dgm:cxn modelId="{00B8CBE3-2CDB-498B-B9B4-4E54EF035EC4}" type="presParOf" srcId="{EF98B1BB-47ED-403F-BFA2-B37D6749A914}" destId="{973D1FDB-1D41-452A-B162-486A3571F120}" srcOrd="1" destOrd="0" presId="urn:microsoft.com/office/officeart/2005/8/layout/default"/>
    <dgm:cxn modelId="{12B1A67D-3A5D-4373-8F26-188573CED4E4}" type="presParOf" srcId="{EF98B1BB-47ED-403F-BFA2-B37D6749A914}" destId="{9665E690-1CC7-44F2-8D7F-96A744DA2437}"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2A5AF3-BF48-4962-BDCF-63D61FDD8117}"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984C454F-F1FC-4837-9541-20152C6BFF3D}">
      <dgm:prSet/>
      <dgm:spPr/>
      <dgm:t>
        <a:bodyPr/>
        <a:lstStyle/>
        <a:p>
          <a:r>
            <a:rPr lang="en-US"/>
            <a:t>What do you notice?</a:t>
          </a:r>
        </a:p>
      </dgm:t>
    </dgm:pt>
    <dgm:pt modelId="{DC4AC03C-FEB8-437C-A835-5FE7BF093E28}" type="parTrans" cxnId="{2CC7EB36-0C28-4082-B455-3750B3F56B1B}">
      <dgm:prSet/>
      <dgm:spPr/>
      <dgm:t>
        <a:bodyPr/>
        <a:lstStyle/>
        <a:p>
          <a:endParaRPr lang="en-US"/>
        </a:p>
      </dgm:t>
    </dgm:pt>
    <dgm:pt modelId="{8E58929A-E435-4C00-AD07-7D4CD9493D17}" type="sibTrans" cxnId="{2CC7EB36-0C28-4082-B455-3750B3F56B1B}">
      <dgm:prSet/>
      <dgm:spPr/>
      <dgm:t>
        <a:bodyPr/>
        <a:lstStyle/>
        <a:p>
          <a:endParaRPr lang="en-US"/>
        </a:p>
      </dgm:t>
    </dgm:pt>
    <dgm:pt modelId="{B2754641-DC9A-402C-8194-F0006FE3B1DC}">
      <dgm:prSet/>
      <dgm:spPr/>
      <dgm:t>
        <a:bodyPr/>
        <a:lstStyle/>
        <a:p>
          <a:r>
            <a:rPr lang="en-US"/>
            <a:t>What do you wonder?</a:t>
          </a:r>
        </a:p>
      </dgm:t>
    </dgm:pt>
    <dgm:pt modelId="{637A3179-649A-426B-817E-6C7DF0974FD4}" type="parTrans" cxnId="{92D7C0CB-08E2-49D6-B514-AD7F04FA6B08}">
      <dgm:prSet/>
      <dgm:spPr/>
      <dgm:t>
        <a:bodyPr/>
        <a:lstStyle/>
        <a:p>
          <a:endParaRPr lang="en-US"/>
        </a:p>
      </dgm:t>
    </dgm:pt>
    <dgm:pt modelId="{BAAB4D62-E802-477C-B8A7-F680839FFF3B}" type="sibTrans" cxnId="{92D7C0CB-08E2-49D6-B514-AD7F04FA6B08}">
      <dgm:prSet/>
      <dgm:spPr/>
      <dgm:t>
        <a:bodyPr/>
        <a:lstStyle/>
        <a:p>
          <a:endParaRPr lang="en-US"/>
        </a:p>
      </dgm:t>
    </dgm:pt>
    <dgm:pt modelId="{EBBEB5F5-6B97-4F69-9EB8-75D6369D6AD6}" type="pres">
      <dgm:prSet presAssocID="{302A5AF3-BF48-4962-BDCF-63D61FDD8117}" presName="linear" presStyleCnt="0">
        <dgm:presLayoutVars>
          <dgm:dir/>
          <dgm:animLvl val="lvl"/>
          <dgm:resizeHandles val="exact"/>
        </dgm:presLayoutVars>
      </dgm:prSet>
      <dgm:spPr/>
    </dgm:pt>
    <dgm:pt modelId="{24686D8C-DE53-4126-8529-211BBB96CE49}" type="pres">
      <dgm:prSet presAssocID="{984C454F-F1FC-4837-9541-20152C6BFF3D}" presName="parentLin" presStyleCnt="0"/>
      <dgm:spPr/>
    </dgm:pt>
    <dgm:pt modelId="{060E816C-2165-4306-9222-A287B4DA1071}" type="pres">
      <dgm:prSet presAssocID="{984C454F-F1FC-4837-9541-20152C6BFF3D}" presName="parentLeftMargin" presStyleLbl="node1" presStyleIdx="0" presStyleCnt="2"/>
      <dgm:spPr/>
    </dgm:pt>
    <dgm:pt modelId="{303DD025-10DE-4A00-90DE-C83B8B2D1583}" type="pres">
      <dgm:prSet presAssocID="{984C454F-F1FC-4837-9541-20152C6BFF3D}" presName="parentText" presStyleLbl="node1" presStyleIdx="0" presStyleCnt="2">
        <dgm:presLayoutVars>
          <dgm:chMax val="0"/>
          <dgm:bulletEnabled val="1"/>
        </dgm:presLayoutVars>
      </dgm:prSet>
      <dgm:spPr/>
    </dgm:pt>
    <dgm:pt modelId="{6737CEE4-C8F0-4D6A-9DA8-6086848C32EE}" type="pres">
      <dgm:prSet presAssocID="{984C454F-F1FC-4837-9541-20152C6BFF3D}" presName="negativeSpace" presStyleCnt="0"/>
      <dgm:spPr/>
    </dgm:pt>
    <dgm:pt modelId="{6CB80F81-2629-4439-B8DC-0F8BF16D6D3A}" type="pres">
      <dgm:prSet presAssocID="{984C454F-F1FC-4837-9541-20152C6BFF3D}" presName="childText" presStyleLbl="conFgAcc1" presStyleIdx="0" presStyleCnt="2">
        <dgm:presLayoutVars>
          <dgm:bulletEnabled val="1"/>
        </dgm:presLayoutVars>
      </dgm:prSet>
      <dgm:spPr/>
    </dgm:pt>
    <dgm:pt modelId="{20F706B0-F0E6-49E2-8935-6A4ACA52C9D3}" type="pres">
      <dgm:prSet presAssocID="{8E58929A-E435-4C00-AD07-7D4CD9493D17}" presName="spaceBetweenRectangles" presStyleCnt="0"/>
      <dgm:spPr/>
    </dgm:pt>
    <dgm:pt modelId="{8C5E857C-48C5-4FE7-8B78-CCACA8D76C6B}" type="pres">
      <dgm:prSet presAssocID="{B2754641-DC9A-402C-8194-F0006FE3B1DC}" presName="parentLin" presStyleCnt="0"/>
      <dgm:spPr/>
    </dgm:pt>
    <dgm:pt modelId="{D8743565-31B4-4682-9838-36AE55FDDBE4}" type="pres">
      <dgm:prSet presAssocID="{B2754641-DC9A-402C-8194-F0006FE3B1DC}" presName="parentLeftMargin" presStyleLbl="node1" presStyleIdx="0" presStyleCnt="2"/>
      <dgm:spPr/>
    </dgm:pt>
    <dgm:pt modelId="{5396EC44-FE1F-45CC-8DDF-7AEB7C71745A}" type="pres">
      <dgm:prSet presAssocID="{B2754641-DC9A-402C-8194-F0006FE3B1DC}" presName="parentText" presStyleLbl="node1" presStyleIdx="1" presStyleCnt="2">
        <dgm:presLayoutVars>
          <dgm:chMax val="0"/>
          <dgm:bulletEnabled val="1"/>
        </dgm:presLayoutVars>
      </dgm:prSet>
      <dgm:spPr/>
    </dgm:pt>
    <dgm:pt modelId="{A3744D33-6033-4040-A031-BF5B797B1B3D}" type="pres">
      <dgm:prSet presAssocID="{B2754641-DC9A-402C-8194-F0006FE3B1DC}" presName="negativeSpace" presStyleCnt="0"/>
      <dgm:spPr/>
    </dgm:pt>
    <dgm:pt modelId="{B53604C3-3664-4B41-9546-B8C946BDB0D7}" type="pres">
      <dgm:prSet presAssocID="{B2754641-DC9A-402C-8194-F0006FE3B1DC}" presName="childText" presStyleLbl="conFgAcc1" presStyleIdx="1" presStyleCnt="2">
        <dgm:presLayoutVars>
          <dgm:bulletEnabled val="1"/>
        </dgm:presLayoutVars>
      </dgm:prSet>
      <dgm:spPr/>
    </dgm:pt>
  </dgm:ptLst>
  <dgm:cxnLst>
    <dgm:cxn modelId="{2CC7EB36-0C28-4082-B455-3750B3F56B1B}" srcId="{302A5AF3-BF48-4962-BDCF-63D61FDD8117}" destId="{984C454F-F1FC-4837-9541-20152C6BFF3D}" srcOrd="0" destOrd="0" parTransId="{DC4AC03C-FEB8-437C-A835-5FE7BF093E28}" sibTransId="{8E58929A-E435-4C00-AD07-7D4CD9493D17}"/>
    <dgm:cxn modelId="{EF4E3C53-E6A1-4846-A97A-F4FE9216BAA7}" type="presOf" srcId="{984C454F-F1FC-4837-9541-20152C6BFF3D}" destId="{060E816C-2165-4306-9222-A287B4DA1071}" srcOrd="0" destOrd="0" presId="urn:microsoft.com/office/officeart/2005/8/layout/list1"/>
    <dgm:cxn modelId="{D28C6256-BD29-43C8-995C-89D1B555EE9A}" type="presOf" srcId="{302A5AF3-BF48-4962-BDCF-63D61FDD8117}" destId="{EBBEB5F5-6B97-4F69-9EB8-75D6369D6AD6}" srcOrd="0" destOrd="0" presId="urn:microsoft.com/office/officeart/2005/8/layout/list1"/>
    <dgm:cxn modelId="{A717819A-F71D-4882-9D39-33FCFBCD0655}" type="presOf" srcId="{984C454F-F1FC-4837-9541-20152C6BFF3D}" destId="{303DD025-10DE-4A00-90DE-C83B8B2D1583}" srcOrd="1" destOrd="0" presId="urn:microsoft.com/office/officeart/2005/8/layout/list1"/>
    <dgm:cxn modelId="{92D7C0CB-08E2-49D6-B514-AD7F04FA6B08}" srcId="{302A5AF3-BF48-4962-BDCF-63D61FDD8117}" destId="{B2754641-DC9A-402C-8194-F0006FE3B1DC}" srcOrd="1" destOrd="0" parTransId="{637A3179-649A-426B-817E-6C7DF0974FD4}" sibTransId="{BAAB4D62-E802-477C-B8A7-F680839FFF3B}"/>
    <dgm:cxn modelId="{9971DBE4-FA0B-4BFC-A0E6-7349CBAB82EE}" type="presOf" srcId="{B2754641-DC9A-402C-8194-F0006FE3B1DC}" destId="{5396EC44-FE1F-45CC-8DDF-7AEB7C71745A}" srcOrd="1" destOrd="0" presId="urn:microsoft.com/office/officeart/2005/8/layout/list1"/>
    <dgm:cxn modelId="{5ED5D3FB-EC63-422D-8F7E-97A3EEE52B4E}" type="presOf" srcId="{B2754641-DC9A-402C-8194-F0006FE3B1DC}" destId="{D8743565-31B4-4682-9838-36AE55FDDBE4}" srcOrd="0" destOrd="0" presId="urn:microsoft.com/office/officeart/2005/8/layout/list1"/>
    <dgm:cxn modelId="{DDB17182-3163-4745-8895-8805B84CF0F4}" type="presParOf" srcId="{EBBEB5F5-6B97-4F69-9EB8-75D6369D6AD6}" destId="{24686D8C-DE53-4126-8529-211BBB96CE49}" srcOrd="0" destOrd="0" presId="urn:microsoft.com/office/officeart/2005/8/layout/list1"/>
    <dgm:cxn modelId="{AFD0AB4B-4258-40D5-A4DD-630F6AA7EBB5}" type="presParOf" srcId="{24686D8C-DE53-4126-8529-211BBB96CE49}" destId="{060E816C-2165-4306-9222-A287B4DA1071}" srcOrd="0" destOrd="0" presId="urn:microsoft.com/office/officeart/2005/8/layout/list1"/>
    <dgm:cxn modelId="{9FF38F2D-3736-4E7E-95B5-5F29D5C0E5A4}" type="presParOf" srcId="{24686D8C-DE53-4126-8529-211BBB96CE49}" destId="{303DD025-10DE-4A00-90DE-C83B8B2D1583}" srcOrd="1" destOrd="0" presId="urn:microsoft.com/office/officeart/2005/8/layout/list1"/>
    <dgm:cxn modelId="{C6D37E33-F722-4E5A-8A73-14A5B9D66A32}" type="presParOf" srcId="{EBBEB5F5-6B97-4F69-9EB8-75D6369D6AD6}" destId="{6737CEE4-C8F0-4D6A-9DA8-6086848C32EE}" srcOrd="1" destOrd="0" presId="urn:microsoft.com/office/officeart/2005/8/layout/list1"/>
    <dgm:cxn modelId="{44C22541-561C-4B55-AC68-00A945B8C3AC}" type="presParOf" srcId="{EBBEB5F5-6B97-4F69-9EB8-75D6369D6AD6}" destId="{6CB80F81-2629-4439-B8DC-0F8BF16D6D3A}" srcOrd="2" destOrd="0" presId="urn:microsoft.com/office/officeart/2005/8/layout/list1"/>
    <dgm:cxn modelId="{5A1037A5-8B09-435B-AE34-EF4C9C999F58}" type="presParOf" srcId="{EBBEB5F5-6B97-4F69-9EB8-75D6369D6AD6}" destId="{20F706B0-F0E6-49E2-8935-6A4ACA52C9D3}" srcOrd="3" destOrd="0" presId="urn:microsoft.com/office/officeart/2005/8/layout/list1"/>
    <dgm:cxn modelId="{A37B9A3C-AA96-4282-8652-AB3A776FE3C1}" type="presParOf" srcId="{EBBEB5F5-6B97-4F69-9EB8-75D6369D6AD6}" destId="{8C5E857C-48C5-4FE7-8B78-CCACA8D76C6B}" srcOrd="4" destOrd="0" presId="urn:microsoft.com/office/officeart/2005/8/layout/list1"/>
    <dgm:cxn modelId="{4E3B7E0B-A3D2-4ED1-BF75-C470008DB9C9}" type="presParOf" srcId="{8C5E857C-48C5-4FE7-8B78-CCACA8D76C6B}" destId="{D8743565-31B4-4682-9838-36AE55FDDBE4}" srcOrd="0" destOrd="0" presId="urn:microsoft.com/office/officeart/2005/8/layout/list1"/>
    <dgm:cxn modelId="{D7D08B5A-51FD-4150-860C-7D1B9FDCCA8A}" type="presParOf" srcId="{8C5E857C-48C5-4FE7-8B78-CCACA8D76C6B}" destId="{5396EC44-FE1F-45CC-8DDF-7AEB7C71745A}" srcOrd="1" destOrd="0" presId="urn:microsoft.com/office/officeart/2005/8/layout/list1"/>
    <dgm:cxn modelId="{90A3A545-7E17-4925-AC06-3B7B39078A15}" type="presParOf" srcId="{EBBEB5F5-6B97-4F69-9EB8-75D6369D6AD6}" destId="{A3744D33-6033-4040-A031-BF5B797B1B3D}" srcOrd="5" destOrd="0" presId="urn:microsoft.com/office/officeart/2005/8/layout/list1"/>
    <dgm:cxn modelId="{6E801015-F6B6-48D2-92D4-A70129678C10}" type="presParOf" srcId="{EBBEB5F5-6B97-4F69-9EB8-75D6369D6AD6}" destId="{B53604C3-3664-4B41-9546-B8C946BDB0D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EAFFC0-BE2B-4E1C-8602-E41D3BFD840D}">
      <dsp:nvSpPr>
        <dsp:cNvPr id="0" name=""/>
        <dsp:cNvSpPr/>
      </dsp:nvSpPr>
      <dsp:spPr>
        <a:xfrm>
          <a:off x="0" y="1966212"/>
          <a:ext cx="6513603" cy="88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CDC4F4-3691-4537-8C17-25F9EC374F93}">
      <dsp:nvSpPr>
        <dsp:cNvPr id="0" name=""/>
        <dsp:cNvSpPr/>
      </dsp:nvSpPr>
      <dsp:spPr>
        <a:xfrm>
          <a:off x="325680" y="1449612"/>
          <a:ext cx="4559522" cy="10332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555750">
            <a:lnSpc>
              <a:spcPct val="90000"/>
            </a:lnSpc>
            <a:spcBef>
              <a:spcPct val="0"/>
            </a:spcBef>
            <a:spcAft>
              <a:spcPct val="35000"/>
            </a:spcAft>
            <a:buNone/>
          </a:pPr>
          <a:r>
            <a:rPr lang="en-US" sz="3500" kern="1200"/>
            <a:t>What do you notice?</a:t>
          </a:r>
        </a:p>
      </dsp:txBody>
      <dsp:txXfrm>
        <a:off x="376117" y="1500049"/>
        <a:ext cx="4458648" cy="932326"/>
      </dsp:txXfrm>
    </dsp:sp>
    <dsp:sp modelId="{C165A25D-DA12-444A-8C13-E8E2064A63F0}">
      <dsp:nvSpPr>
        <dsp:cNvPr id="0" name=""/>
        <dsp:cNvSpPr/>
      </dsp:nvSpPr>
      <dsp:spPr>
        <a:xfrm>
          <a:off x="0" y="3553813"/>
          <a:ext cx="6513603" cy="8820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1C445D8A-BAC3-4B9B-AC5C-D82008028627}">
      <dsp:nvSpPr>
        <dsp:cNvPr id="0" name=""/>
        <dsp:cNvSpPr/>
      </dsp:nvSpPr>
      <dsp:spPr>
        <a:xfrm>
          <a:off x="325680" y="3037213"/>
          <a:ext cx="4559522" cy="10332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555750">
            <a:lnSpc>
              <a:spcPct val="90000"/>
            </a:lnSpc>
            <a:spcBef>
              <a:spcPct val="0"/>
            </a:spcBef>
            <a:spcAft>
              <a:spcPct val="35000"/>
            </a:spcAft>
            <a:buNone/>
          </a:pPr>
          <a:r>
            <a:rPr lang="en-US" sz="3500" kern="1200"/>
            <a:t>What do you wonder?</a:t>
          </a:r>
        </a:p>
      </dsp:txBody>
      <dsp:txXfrm>
        <a:off x="376117" y="3087650"/>
        <a:ext cx="4458648" cy="932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B7518-F493-4EDC-AB99-8932949D8461}">
      <dsp:nvSpPr>
        <dsp:cNvPr id="0" name=""/>
        <dsp:cNvSpPr/>
      </dsp:nvSpPr>
      <dsp:spPr>
        <a:xfrm>
          <a:off x="0" y="1966212"/>
          <a:ext cx="6513603" cy="882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E663E0-823C-46F4-9F3E-E390B20E70DA}">
      <dsp:nvSpPr>
        <dsp:cNvPr id="0" name=""/>
        <dsp:cNvSpPr/>
      </dsp:nvSpPr>
      <dsp:spPr>
        <a:xfrm>
          <a:off x="325680" y="1449612"/>
          <a:ext cx="4559522" cy="10332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555750">
            <a:lnSpc>
              <a:spcPct val="90000"/>
            </a:lnSpc>
            <a:spcBef>
              <a:spcPct val="0"/>
            </a:spcBef>
            <a:spcAft>
              <a:spcPct val="35000"/>
            </a:spcAft>
            <a:buNone/>
          </a:pPr>
          <a:r>
            <a:rPr lang="en-US" sz="3500" kern="1200"/>
            <a:t>What do you notice?</a:t>
          </a:r>
        </a:p>
      </dsp:txBody>
      <dsp:txXfrm>
        <a:off x="376117" y="1500049"/>
        <a:ext cx="4458648" cy="932326"/>
      </dsp:txXfrm>
    </dsp:sp>
    <dsp:sp modelId="{58702AC4-9D5B-4C43-9658-93FB65F527E6}">
      <dsp:nvSpPr>
        <dsp:cNvPr id="0" name=""/>
        <dsp:cNvSpPr/>
      </dsp:nvSpPr>
      <dsp:spPr>
        <a:xfrm>
          <a:off x="0" y="3553813"/>
          <a:ext cx="6513603" cy="8820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9293CDD6-DFD4-403A-B1B8-5A10330F6A43}">
      <dsp:nvSpPr>
        <dsp:cNvPr id="0" name=""/>
        <dsp:cNvSpPr/>
      </dsp:nvSpPr>
      <dsp:spPr>
        <a:xfrm>
          <a:off x="325680" y="3037213"/>
          <a:ext cx="4559522" cy="10332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555750">
            <a:lnSpc>
              <a:spcPct val="90000"/>
            </a:lnSpc>
            <a:spcBef>
              <a:spcPct val="0"/>
            </a:spcBef>
            <a:spcAft>
              <a:spcPct val="35000"/>
            </a:spcAft>
            <a:buNone/>
          </a:pPr>
          <a:r>
            <a:rPr lang="en-US" sz="3500" kern="1200"/>
            <a:t>What do you wonder?</a:t>
          </a:r>
        </a:p>
      </dsp:txBody>
      <dsp:txXfrm>
        <a:off x="376117" y="3087650"/>
        <a:ext cx="4458648" cy="932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2C5FC-B872-4C6A-8686-7462292F2F6D}">
      <dsp:nvSpPr>
        <dsp:cNvPr id="0" name=""/>
        <dsp:cNvSpPr/>
      </dsp:nvSpPr>
      <dsp:spPr>
        <a:xfrm>
          <a:off x="0" y="263412"/>
          <a:ext cx="6513603" cy="25857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What do you notice?</a:t>
          </a:r>
        </a:p>
      </dsp:txBody>
      <dsp:txXfrm>
        <a:off x="126223" y="389635"/>
        <a:ext cx="6261157" cy="2333254"/>
      </dsp:txXfrm>
    </dsp:sp>
    <dsp:sp modelId="{9833747E-1890-44FC-8706-FAC8F5CD840C}">
      <dsp:nvSpPr>
        <dsp:cNvPr id="0" name=""/>
        <dsp:cNvSpPr/>
      </dsp:nvSpPr>
      <dsp:spPr>
        <a:xfrm>
          <a:off x="0" y="3036313"/>
          <a:ext cx="6513603" cy="258570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What do you wonder?</a:t>
          </a:r>
        </a:p>
      </dsp:txBody>
      <dsp:txXfrm>
        <a:off x="126223" y="3162536"/>
        <a:ext cx="6261157" cy="23332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03A3A-B3A1-4136-BE1C-868BDB26A1F7}">
      <dsp:nvSpPr>
        <dsp:cNvPr id="0" name=""/>
        <dsp:cNvSpPr/>
      </dsp:nvSpPr>
      <dsp:spPr>
        <a:xfrm>
          <a:off x="0" y="1146352"/>
          <a:ext cx="7315200" cy="100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C4730D-8F1E-4D89-87DF-366A52487AD8}">
      <dsp:nvSpPr>
        <dsp:cNvPr id="0" name=""/>
        <dsp:cNvSpPr/>
      </dsp:nvSpPr>
      <dsp:spPr>
        <a:xfrm>
          <a:off x="365760" y="555952"/>
          <a:ext cx="5120640" cy="1180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1778000">
            <a:lnSpc>
              <a:spcPct val="90000"/>
            </a:lnSpc>
            <a:spcBef>
              <a:spcPct val="0"/>
            </a:spcBef>
            <a:spcAft>
              <a:spcPct val="35000"/>
            </a:spcAft>
            <a:buNone/>
          </a:pPr>
          <a:r>
            <a:rPr lang="en-US" sz="4000" kern="1200"/>
            <a:t>What do you notice?</a:t>
          </a:r>
        </a:p>
      </dsp:txBody>
      <dsp:txXfrm>
        <a:off x="423402" y="613594"/>
        <a:ext cx="5005356" cy="1065516"/>
      </dsp:txXfrm>
    </dsp:sp>
    <dsp:sp modelId="{62C123F1-10D7-4988-8512-2699878F821D}">
      <dsp:nvSpPr>
        <dsp:cNvPr id="0" name=""/>
        <dsp:cNvSpPr/>
      </dsp:nvSpPr>
      <dsp:spPr>
        <a:xfrm>
          <a:off x="0" y="2960753"/>
          <a:ext cx="7315200" cy="10080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91A393-768B-4042-9EA3-288524A5A07E}">
      <dsp:nvSpPr>
        <dsp:cNvPr id="0" name=""/>
        <dsp:cNvSpPr/>
      </dsp:nvSpPr>
      <dsp:spPr>
        <a:xfrm>
          <a:off x="365760" y="2370353"/>
          <a:ext cx="5120640" cy="1180800"/>
        </a:xfrm>
        <a:prstGeom prst="roundRec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3548" tIns="0" rIns="193548" bIns="0" numCol="1" spcCol="1270" anchor="ctr" anchorCtr="0">
          <a:noAutofit/>
        </a:bodyPr>
        <a:lstStyle/>
        <a:p>
          <a:pPr marL="0" lvl="0" indent="0" algn="l" defTabSz="1778000">
            <a:lnSpc>
              <a:spcPct val="90000"/>
            </a:lnSpc>
            <a:spcBef>
              <a:spcPct val="0"/>
            </a:spcBef>
            <a:spcAft>
              <a:spcPct val="35000"/>
            </a:spcAft>
            <a:buNone/>
          </a:pPr>
          <a:r>
            <a:rPr lang="en-US" sz="4000" kern="1200"/>
            <a:t>What do you wonder?</a:t>
          </a:r>
        </a:p>
      </dsp:txBody>
      <dsp:txXfrm>
        <a:off x="423402" y="2427995"/>
        <a:ext cx="5005356" cy="10655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16437-8AA3-4D67-AEC5-5F3DF5CC29DF}">
      <dsp:nvSpPr>
        <dsp:cNvPr id="0" name=""/>
        <dsp:cNvSpPr/>
      </dsp:nvSpPr>
      <dsp:spPr>
        <a:xfrm>
          <a:off x="995487" y="3003"/>
          <a:ext cx="4522629" cy="271357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a:t>What do you notice?</a:t>
          </a:r>
        </a:p>
      </dsp:txBody>
      <dsp:txXfrm>
        <a:off x="995487" y="3003"/>
        <a:ext cx="4522629" cy="2713577"/>
      </dsp:txXfrm>
    </dsp:sp>
    <dsp:sp modelId="{9665E690-1CC7-44F2-8D7F-96A744DA2437}">
      <dsp:nvSpPr>
        <dsp:cNvPr id="0" name=""/>
        <dsp:cNvSpPr/>
      </dsp:nvSpPr>
      <dsp:spPr>
        <a:xfrm>
          <a:off x="995487" y="3168844"/>
          <a:ext cx="4522629" cy="2713577"/>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2410" tIns="232410" rIns="232410" bIns="232410" numCol="1" spcCol="1270" anchor="ctr" anchorCtr="0">
          <a:noAutofit/>
        </a:bodyPr>
        <a:lstStyle/>
        <a:p>
          <a:pPr marL="0" lvl="0" indent="0" algn="ctr" defTabSz="2711450">
            <a:lnSpc>
              <a:spcPct val="90000"/>
            </a:lnSpc>
            <a:spcBef>
              <a:spcPct val="0"/>
            </a:spcBef>
            <a:spcAft>
              <a:spcPct val="35000"/>
            </a:spcAft>
            <a:buNone/>
          </a:pPr>
          <a:r>
            <a:rPr lang="en-US" sz="6100" kern="1200"/>
            <a:t>What do you wonder?</a:t>
          </a:r>
        </a:p>
      </dsp:txBody>
      <dsp:txXfrm>
        <a:off x="995487" y="3168844"/>
        <a:ext cx="4522629" cy="27135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B80F81-2629-4439-B8DC-0F8BF16D6D3A}">
      <dsp:nvSpPr>
        <dsp:cNvPr id="0" name=""/>
        <dsp:cNvSpPr/>
      </dsp:nvSpPr>
      <dsp:spPr>
        <a:xfrm>
          <a:off x="0" y="1966212"/>
          <a:ext cx="6513603" cy="88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03DD025-10DE-4A00-90DE-C83B8B2D1583}">
      <dsp:nvSpPr>
        <dsp:cNvPr id="0" name=""/>
        <dsp:cNvSpPr/>
      </dsp:nvSpPr>
      <dsp:spPr>
        <a:xfrm>
          <a:off x="325680" y="1449612"/>
          <a:ext cx="4559522" cy="10332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555750">
            <a:lnSpc>
              <a:spcPct val="90000"/>
            </a:lnSpc>
            <a:spcBef>
              <a:spcPct val="0"/>
            </a:spcBef>
            <a:spcAft>
              <a:spcPct val="35000"/>
            </a:spcAft>
            <a:buNone/>
          </a:pPr>
          <a:r>
            <a:rPr lang="en-US" sz="3500" kern="1200"/>
            <a:t>What do you notice?</a:t>
          </a:r>
        </a:p>
      </dsp:txBody>
      <dsp:txXfrm>
        <a:off x="376117" y="1500049"/>
        <a:ext cx="4458648" cy="932326"/>
      </dsp:txXfrm>
    </dsp:sp>
    <dsp:sp modelId="{B53604C3-3664-4B41-9546-B8C946BDB0D7}">
      <dsp:nvSpPr>
        <dsp:cNvPr id="0" name=""/>
        <dsp:cNvSpPr/>
      </dsp:nvSpPr>
      <dsp:spPr>
        <a:xfrm>
          <a:off x="0" y="3553813"/>
          <a:ext cx="6513603" cy="8820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sp>
    <dsp:sp modelId="{5396EC44-FE1F-45CC-8DDF-7AEB7C71745A}">
      <dsp:nvSpPr>
        <dsp:cNvPr id="0" name=""/>
        <dsp:cNvSpPr/>
      </dsp:nvSpPr>
      <dsp:spPr>
        <a:xfrm>
          <a:off x="325680" y="3037213"/>
          <a:ext cx="4559522" cy="10332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1555750">
            <a:lnSpc>
              <a:spcPct val="90000"/>
            </a:lnSpc>
            <a:spcBef>
              <a:spcPct val="0"/>
            </a:spcBef>
            <a:spcAft>
              <a:spcPct val="35000"/>
            </a:spcAft>
            <a:buNone/>
          </a:pPr>
          <a:r>
            <a:rPr lang="en-US" sz="3500" kern="1200"/>
            <a:t>What do you wonder?</a:t>
          </a:r>
        </a:p>
      </dsp:txBody>
      <dsp:txXfrm>
        <a:off x="376117" y="3087650"/>
        <a:ext cx="4458648" cy="93232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EA1B8-5E29-4162-9195-1074C4B9A5FC}" type="datetimeFigureOut">
              <a:rPr lang="en-US" smtClean="0"/>
              <a:t>11/1/2018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B31CD2-6B34-4A2D-B8EE-124E903A6C98}" type="slidenum">
              <a:rPr lang="en-US" smtClean="0"/>
              <a:t>‹#›</a:t>
            </a:fld>
            <a:endParaRPr lang="en-US"/>
          </a:p>
        </p:txBody>
      </p:sp>
    </p:spTree>
    <p:extLst>
      <p:ext uri="{BB962C8B-B14F-4D97-AF65-F5344CB8AC3E}">
        <p14:creationId xmlns:p14="http://schemas.microsoft.com/office/powerpoint/2010/main" val="135934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oi.gov/"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answers.usgs.gov/cgi-bin/gsanswers?pemail=lcorey&amp;cemail=ecolvard&amp;subject=3dparks+Website+Feedback&amp;viewnote=Submit+questions+about+USGS+education+resources+or+report+technical+problems" TargetMode="External"/><Relationship Id="rId4" Type="http://schemas.openxmlformats.org/officeDocument/2006/relationships/hyperlink" Target="https://www.usgs.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3dparks.wr.usgs.gov/joda/html2/references.htm"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answers.usgs.gov/cgi-bin/gsanswers?pemail=lcorey&amp;cemail=ecolvard&amp;subject=3dparks+Website+Feedback&amp;viewnote=Submit+questions+about+USGS+education+resources+or+report+technical+problems" TargetMode="External"/><Relationship Id="rId5" Type="http://schemas.openxmlformats.org/officeDocument/2006/relationships/hyperlink" Target="https://www.usgs.gov/" TargetMode="External"/><Relationship Id="rId4" Type="http://schemas.openxmlformats.org/officeDocument/2006/relationships/hyperlink" Target="https://www.doi.gov/"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200" kern="1200" dirty="0">
                <a:solidFill>
                  <a:schemeClr val="tx1"/>
                </a:solidFill>
                <a:effectLst/>
                <a:latin typeface="+mn-lt"/>
                <a:ea typeface="+mn-ea"/>
                <a:cs typeface="+mn-cs"/>
              </a:rPr>
              <a:t>Zucker, J., Hummel, K., </a:t>
            </a:r>
            <a:r>
              <a:rPr lang="en-US" sz="1200" kern="1200" dirty="0" err="1">
                <a:solidFill>
                  <a:schemeClr val="tx1"/>
                </a:solidFill>
                <a:effectLst/>
                <a:latin typeface="+mn-lt"/>
                <a:ea typeface="+mn-ea"/>
                <a:cs typeface="+mn-cs"/>
              </a:rPr>
              <a:t>Høgfoss</a:t>
            </a:r>
            <a:r>
              <a:rPr lang="en-US" sz="1200" kern="1200" dirty="0">
                <a:solidFill>
                  <a:schemeClr val="tx1"/>
                </a:solidFill>
                <a:effectLst/>
                <a:latin typeface="+mn-lt"/>
                <a:ea typeface="+mn-ea"/>
                <a:cs typeface="+mn-cs"/>
              </a:rPr>
              <a:t>, B., </a:t>
            </a:r>
            <a:r>
              <a:rPr lang="en-US" sz="1200" kern="1200" dirty="0" err="1">
                <a:solidFill>
                  <a:schemeClr val="tx1"/>
                </a:solidFill>
                <a:effectLst/>
                <a:latin typeface="+mn-lt"/>
                <a:ea typeface="+mn-ea"/>
                <a:cs typeface="+mn-cs"/>
              </a:rPr>
              <a:t>Hosey</a:t>
            </a:r>
            <a:r>
              <a:rPr lang="en-US" sz="1200" kern="1200" dirty="0">
                <a:solidFill>
                  <a:schemeClr val="tx1"/>
                </a:solidFill>
                <a:effectLst/>
                <a:latin typeface="+mn-lt"/>
                <a:ea typeface="+mn-ea"/>
                <a:cs typeface="+mn-cs"/>
              </a:rPr>
              <a:t>, F., &amp; Penniman, J. (1983). Oregon Indians: Culture, history, &amp; current affairs, an atlas &amp; introduction. Portland, OR: Western Imprints, the Press of the Oregon Historical Society.</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a:t>
            </a:fld>
            <a:endParaRPr lang="en-US"/>
          </a:p>
        </p:txBody>
      </p:sp>
    </p:spTree>
    <p:extLst>
      <p:ext uri="{BB962C8B-B14F-4D97-AF65-F5344CB8AC3E}">
        <p14:creationId xmlns:p14="http://schemas.microsoft.com/office/powerpoint/2010/main" val="69794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222222"/>
                </a:solidFill>
                <a:latin typeface="Arial" panose="020B0604020202020204" pitchFamily="34" charset="0"/>
              </a:rPr>
              <a:t>View of the Molalla River</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15</a:t>
            </a:fld>
            <a:endParaRPr lang="en-US"/>
          </a:p>
        </p:txBody>
      </p:sp>
    </p:spTree>
    <p:extLst>
      <p:ext uri="{BB962C8B-B14F-4D97-AF65-F5344CB8AC3E}">
        <p14:creationId xmlns:p14="http://schemas.microsoft.com/office/powerpoint/2010/main" val="3217404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Waterfalls of Silver Falls State Park</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16</a:t>
            </a:fld>
            <a:endParaRPr lang="en-US"/>
          </a:p>
        </p:txBody>
      </p:sp>
    </p:spTree>
    <p:extLst>
      <p:ext uri="{BB962C8B-B14F-4D97-AF65-F5344CB8AC3E}">
        <p14:creationId xmlns:p14="http://schemas.microsoft.com/office/powerpoint/2010/main" val="13318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Historic postcard drawings of the Willamette Valley</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17</a:t>
            </a:fld>
            <a:endParaRPr lang="en-US"/>
          </a:p>
        </p:txBody>
      </p:sp>
    </p:spTree>
    <p:extLst>
      <p:ext uri="{BB962C8B-B14F-4D97-AF65-F5344CB8AC3E}">
        <p14:creationId xmlns:p14="http://schemas.microsoft.com/office/powerpoint/2010/main" val="245943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Historic postcard drawings of the Willamette Valley</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18</a:t>
            </a:fld>
            <a:endParaRPr lang="en-US"/>
          </a:p>
        </p:txBody>
      </p:sp>
    </p:spTree>
    <p:extLst>
      <p:ext uri="{BB962C8B-B14F-4D97-AF65-F5344CB8AC3E}">
        <p14:creationId xmlns:p14="http://schemas.microsoft.com/office/powerpoint/2010/main" val="381191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Klamath County Marshes</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21</a:t>
            </a:fld>
            <a:endParaRPr lang="en-US"/>
          </a:p>
        </p:txBody>
      </p:sp>
    </p:spTree>
    <p:extLst>
      <p:ext uri="{BB962C8B-B14F-4D97-AF65-F5344CB8AC3E}">
        <p14:creationId xmlns:p14="http://schemas.microsoft.com/office/powerpoint/2010/main" val="365872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Lower Klamath National Wildlife Refuge in Oregon</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22</a:t>
            </a:fld>
            <a:endParaRPr lang="en-US"/>
          </a:p>
        </p:txBody>
      </p:sp>
    </p:spTree>
    <p:extLst>
      <p:ext uri="{BB962C8B-B14F-4D97-AF65-F5344CB8AC3E}">
        <p14:creationId xmlns:p14="http://schemas.microsoft.com/office/powerpoint/2010/main" val="3525822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Upper Klamath Lake</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23</a:t>
            </a:fld>
            <a:endParaRPr lang="en-US"/>
          </a:p>
        </p:txBody>
      </p:sp>
    </p:spTree>
    <p:extLst>
      <p:ext uri="{BB962C8B-B14F-4D97-AF65-F5344CB8AC3E}">
        <p14:creationId xmlns:p14="http://schemas.microsoft.com/office/powerpoint/2010/main" val="2055849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Klamath River (1912)</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24</a:t>
            </a:fld>
            <a:endParaRPr lang="en-US"/>
          </a:p>
        </p:txBody>
      </p:sp>
    </p:spTree>
    <p:extLst>
      <p:ext uri="{BB962C8B-B14F-4D97-AF65-F5344CB8AC3E}">
        <p14:creationId xmlns:p14="http://schemas.microsoft.com/office/powerpoint/2010/main" val="707278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alatino Linotype" panose="02040502050505030304" pitchFamily="18" charset="0"/>
                <a:ea typeface="Calibri" panose="020F0502020204030204" pitchFamily="34" charset="0"/>
                <a:cs typeface="Times New Roman" panose="02020603050405020304" pitchFamily="18" charset="0"/>
              </a:rPr>
              <a:t>Grande Ronde Rivers</a:t>
            </a:r>
            <a:endParaRPr lang="en-US" dirty="0"/>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27</a:t>
            </a:fld>
            <a:endParaRPr lang="en-US"/>
          </a:p>
        </p:txBody>
      </p:sp>
    </p:spTree>
    <p:extLst>
      <p:ext uri="{BB962C8B-B14F-4D97-AF65-F5344CB8AC3E}">
        <p14:creationId xmlns:p14="http://schemas.microsoft.com/office/powerpoint/2010/main" val="2373390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view shows more detail of the John Day Formation and the overlying Picture Gorge Basalt exposed on the mountainsides north of Sheep Rock. In the foreground, erosion along the John Day River exposes Quaternary-age terrace gravels in the riverbank. This view is from the Sheep Rock Overlook along Highway 19.</a:t>
            </a:r>
          </a:p>
          <a:p>
            <a:r>
              <a:rPr lang="en-US" sz="1200" b="0" i="0" kern="1200" dirty="0">
                <a:solidFill>
                  <a:schemeClr val="tx1"/>
                </a:solidFill>
                <a:effectLst/>
                <a:latin typeface="+mn-lt"/>
                <a:ea typeface="+mn-ea"/>
                <a:cs typeface="+mn-cs"/>
                <a:hlinkClick r:id="rId3"/>
              </a:rPr>
              <a:t>U.S. Department of the Interior</a:t>
            </a:r>
            <a:r>
              <a:rPr lang="en-US" sz="1200" b="0" i="0" kern="120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hlinkClick r:id="rId4"/>
              </a:rPr>
              <a:t>U.S. Geological Survey</a:t>
            </a:r>
            <a:br>
              <a:rPr lang="en-US" dirty="0"/>
            </a:br>
            <a:r>
              <a:rPr lang="en-US" sz="1200" b="0" i="0" kern="1200" dirty="0">
                <a:solidFill>
                  <a:schemeClr val="tx1"/>
                </a:solidFill>
                <a:effectLst/>
                <a:latin typeface="+mn-lt"/>
                <a:ea typeface="+mn-ea"/>
                <a:cs typeface="+mn-cs"/>
              </a:rPr>
              <a:t>URL: https://3dparks.wr.usgs.gov/joda/html2/jd312.htm </a:t>
            </a:r>
            <a:br>
              <a:rPr lang="en-US" dirty="0"/>
            </a:br>
            <a:r>
              <a:rPr lang="en-US" sz="1200" b="0" i="0" kern="1200" dirty="0">
                <a:solidFill>
                  <a:schemeClr val="tx1"/>
                </a:solidFill>
                <a:effectLst/>
                <a:latin typeface="+mn-lt"/>
                <a:ea typeface="+mn-ea"/>
                <a:cs typeface="+mn-cs"/>
              </a:rPr>
              <a:t>Page Contact Information: </a:t>
            </a:r>
            <a:r>
              <a:rPr lang="en-US" sz="1200" b="0" i="0" kern="1200" dirty="0">
                <a:solidFill>
                  <a:schemeClr val="tx1"/>
                </a:solidFill>
                <a:effectLst/>
                <a:latin typeface="+mn-lt"/>
                <a:ea typeface="+mn-ea"/>
                <a:cs typeface="+mn-cs"/>
                <a:hlinkClick r:id="rId5"/>
              </a:rPr>
              <a:t>Education Webmaster</a:t>
            </a:r>
            <a:br>
              <a:rPr lang="en-US" dirty="0"/>
            </a:br>
            <a:r>
              <a:rPr lang="en-US" sz="1200" b="0" i="0" kern="1200" dirty="0">
                <a:solidFill>
                  <a:schemeClr val="tx1"/>
                </a:solidFill>
                <a:effectLst/>
                <a:latin typeface="+mn-lt"/>
                <a:ea typeface="+mn-ea"/>
                <a:cs typeface="+mn-cs"/>
              </a:rPr>
              <a:t>Page Last Modified: 03-May-2017@08:55</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28</a:t>
            </a:fld>
            <a:endParaRPr lang="en-US"/>
          </a:p>
        </p:txBody>
      </p:sp>
    </p:spTree>
    <p:extLst>
      <p:ext uri="{BB962C8B-B14F-4D97-AF65-F5344CB8AC3E}">
        <p14:creationId xmlns:p14="http://schemas.microsoft.com/office/powerpoint/2010/main" val="371744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000000"/>
                </a:solidFill>
                <a:latin typeface="Times New Roman" panose="02020603050405020304" pitchFamily="18" charset="0"/>
              </a:rPr>
              <a:t>Columbia River Valley landscape in Oregon</a:t>
            </a:r>
            <a:endParaRPr lang="en-US" sz="1200" dirty="0"/>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3</a:t>
            </a:fld>
            <a:endParaRPr lang="en-US"/>
          </a:p>
        </p:txBody>
      </p:sp>
    </p:spTree>
    <p:extLst>
      <p:ext uri="{BB962C8B-B14F-4D97-AF65-F5344CB8AC3E}">
        <p14:creationId xmlns:p14="http://schemas.microsoft.com/office/powerpoint/2010/main" val="2701846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view from the Painted Hills Overlook Trail shows beds of the John Day Formation gently folded into an anticline. The gray layers are mudstone, siltstone, and shale formed from sediments deposited on an ancient river floodplain. The black layers are thin beds of fossilized or carbonized vegetative matter (lignite) that formed in swamps on the floodplain. The red layers are ancient soil profiles (laterites) that formed on floodplain deposits (</a:t>
            </a:r>
            <a:r>
              <a:rPr lang="en-US" sz="1200" b="0" i="0" kern="1200" dirty="0" err="1">
                <a:solidFill>
                  <a:schemeClr val="tx1"/>
                </a:solidFill>
                <a:effectLst/>
                <a:latin typeface="+mn-lt"/>
                <a:ea typeface="+mn-ea"/>
                <a:cs typeface="+mn-cs"/>
                <a:hlinkClick r:id="rId3"/>
              </a:rPr>
              <a:t>Bestland</a:t>
            </a:r>
            <a:r>
              <a:rPr lang="en-US" sz="1200" b="0" i="0" kern="1200" dirty="0">
                <a:solidFill>
                  <a:schemeClr val="tx1"/>
                </a:solidFill>
                <a:effectLst/>
                <a:latin typeface="+mn-lt"/>
                <a:ea typeface="+mn-ea"/>
                <a:cs typeface="+mn-cs"/>
                <a:hlinkClick r:id="rId3"/>
              </a:rPr>
              <a:t> and others, 2002</a:t>
            </a:r>
            <a:r>
              <a:rPr lang="en-US" sz="1200" b="0"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hlinkClick r:id="rId3"/>
              </a:rPr>
              <a:t> Fremd and others, 1994</a:t>
            </a:r>
            <a:r>
              <a:rPr lang="en-US" sz="1200" b="0" i="0" kern="1200" dirty="0">
                <a:solidFill>
                  <a:schemeClr val="tx1"/>
                </a:solidFill>
                <a:effectLst/>
                <a:latin typeface="+mn-lt"/>
                <a:ea typeface="+mn-ea"/>
                <a:cs typeface="+mn-cs"/>
              </a:rPr>
              <a:t>). Surface weathering breaks down these rocks into a clay-rich surface coating that easily erodes during summer flash floods and/or winter storms. The high clay content and rapid erosion during infrequent storms prevents plants from becoming established in the badlands areas. Note the examples of native bunch grasses in the foreground.</a:t>
            </a:r>
          </a:p>
          <a:p>
            <a:r>
              <a:rPr lang="en-US" sz="1200" b="0" i="0" kern="1200" dirty="0">
                <a:solidFill>
                  <a:schemeClr val="tx1"/>
                </a:solidFill>
                <a:effectLst/>
                <a:latin typeface="+mn-lt"/>
                <a:ea typeface="+mn-ea"/>
                <a:cs typeface="+mn-cs"/>
                <a:hlinkClick r:id="rId4"/>
              </a:rPr>
              <a:t>U.S. Department of the Interior</a:t>
            </a:r>
            <a:r>
              <a:rPr lang="en-US" sz="1200" b="0" i="0" kern="1200" dirty="0">
                <a:solidFill>
                  <a:schemeClr val="tx1"/>
                </a:solidFill>
                <a:effectLst/>
                <a:latin typeface="+mn-lt"/>
                <a:ea typeface="+mn-ea"/>
                <a:cs typeface="+mn-cs"/>
              </a:rPr>
              <a:t> | </a:t>
            </a:r>
            <a:r>
              <a:rPr lang="en-US" sz="1200" b="0" i="0" kern="1200" dirty="0">
                <a:solidFill>
                  <a:schemeClr val="tx1"/>
                </a:solidFill>
                <a:effectLst/>
                <a:latin typeface="+mn-lt"/>
                <a:ea typeface="+mn-ea"/>
                <a:cs typeface="+mn-cs"/>
                <a:hlinkClick r:id="rId5"/>
              </a:rPr>
              <a:t>U.S. Geological Survey</a:t>
            </a:r>
            <a:br>
              <a:rPr lang="en-US" dirty="0"/>
            </a:br>
            <a:r>
              <a:rPr lang="en-US" sz="1200" b="0" i="0" kern="1200" dirty="0">
                <a:solidFill>
                  <a:schemeClr val="tx1"/>
                </a:solidFill>
                <a:effectLst/>
                <a:latin typeface="+mn-lt"/>
                <a:ea typeface="+mn-ea"/>
                <a:cs typeface="+mn-cs"/>
              </a:rPr>
              <a:t>URL: https://3dparks.wr.usgs.gov/joda/html2/jd297.htm </a:t>
            </a:r>
            <a:br>
              <a:rPr lang="en-US" dirty="0"/>
            </a:br>
            <a:r>
              <a:rPr lang="en-US" sz="1200" b="0" i="0" kern="1200" dirty="0">
                <a:solidFill>
                  <a:schemeClr val="tx1"/>
                </a:solidFill>
                <a:effectLst/>
                <a:latin typeface="+mn-lt"/>
                <a:ea typeface="+mn-ea"/>
                <a:cs typeface="+mn-cs"/>
              </a:rPr>
              <a:t>Page Contact Information: </a:t>
            </a:r>
            <a:r>
              <a:rPr lang="en-US" sz="1200" b="0" i="0" kern="1200" dirty="0">
                <a:solidFill>
                  <a:schemeClr val="tx1"/>
                </a:solidFill>
                <a:effectLst/>
                <a:latin typeface="+mn-lt"/>
                <a:ea typeface="+mn-ea"/>
                <a:cs typeface="+mn-cs"/>
                <a:hlinkClick r:id="rId6"/>
              </a:rPr>
              <a:t>Education Webmaster</a:t>
            </a:r>
            <a:br>
              <a:rPr lang="en-US" dirty="0"/>
            </a:br>
            <a:r>
              <a:rPr lang="en-US" sz="1200" b="0" i="0" kern="1200" dirty="0">
                <a:solidFill>
                  <a:schemeClr val="tx1"/>
                </a:solidFill>
                <a:effectLst/>
                <a:latin typeface="+mn-lt"/>
                <a:ea typeface="+mn-ea"/>
                <a:cs typeface="+mn-cs"/>
              </a:rPr>
              <a:t>Page Last Modified: 03-May-2017@08:55</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29</a:t>
            </a:fld>
            <a:endParaRPr lang="en-US"/>
          </a:p>
        </p:txBody>
      </p:sp>
    </p:spTree>
    <p:extLst>
      <p:ext uri="{BB962C8B-B14F-4D97-AF65-F5344CB8AC3E}">
        <p14:creationId xmlns:p14="http://schemas.microsoft.com/office/powerpoint/2010/main" val="3961863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Crooked River of the Deschutes River Basin, Oregon, flows through Smith Rocks</a:t>
            </a:r>
          </a:p>
          <a:p>
            <a:r>
              <a:rPr lang="en-US" sz="1200" b="0" i="0" kern="1200" dirty="0">
                <a:solidFill>
                  <a:schemeClr val="tx1"/>
                </a:solidFill>
                <a:effectLst/>
                <a:latin typeface="+mn-lt"/>
                <a:ea typeface="+mn-ea"/>
                <a:cs typeface="+mn-cs"/>
              </a:rPr>
              <a:t>(Credit: David S Morgan, USGS. Public domain.)</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30</a:t>
            </a:fld>
            <a:endParaRPr lang="en-US"/>
          </a:p>
        </p:txBody>
      </p:sp>
    </p:spTree>
    <p:extLst>
      <p:ext uri="{BB962C8B-B14F-4D97-AF65-F5344CB8AC3E}">
        <p14:creationId xmlns:p14="http://schemas.microsoft.com/office/powerpoint/2010/main" val="3328890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Umatilla-Umatilla Breaks and John Day river</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31</a:t>
            </a:fld>
            <a:endParaRPr lang="en-US"/>
          </a:p>
        </p:txBody>
      </p:sp>
    </p:spTree>
    <p:extLst>
      <p:ext uri="{BB962C8B-B14F-4D97-AF65-F5344CB8AC3E}">
        <p14:creationId xmlns:p14="http://schemas.microsoft.com/office/powerpoint/2010/main" val="1662576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Steens</a:t>
            </a:r>
            <a:r>
              <a:rPr lang="en-US" dirty="0"/>
              <a:t> Mountain in eastern Oregon</a:t>
            </a:r>
          </a:p>
        </p:txBody>
      </p:sp>
      <p:sp>
        <p:nvSpPr>
          <p:cNvPr id="4" name="Slide Number Placeholder 3"/>
          <p:cNvSpPr>
            <a:spLocks noGrp="1"/>
          </p:cNvSpPr>
          <p:nvPr>
            <p:ph type="sldNum" sz="quarter" idx="10"/>
          </p:nvPr>
        </p:nvSpPr>
        <p:spPr/>
        <p:txBody>
          <a:bodyPr/>
          <a:lstStyle/>
          <a:p>
            <a:fld id="{B7B31CD2-6B34-4A2D-B8EE-124E903A6C98}" type="slidenum">
              <a:rPr lang="en-US" smtClean="0"/>
              <a:t>34</a:t>
            </a:fld>
            <a:endParaRPr lang="en-US"/>
          </a:p>
        </p:txBody>
      </p:sp>
    </p:spTree>
    <p:extLst>
      <p:ext uri="{BB962C8B-B14F-4D97-AF65-F5344CB8AC3E}">
        <p14:creationId xmlns:p14="http://schemas.microsoft.com/office/powerpoint/2010/main" val="28333562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Malheur River at </a:t>
            </a:r>
            <a:r>
              <a:rPr lang="en-US" sz="1200" b="0" i="0" kern="1200" dirty="0" err="1">
                <a:solidFill>
                  <a:schemeClr val="tx1"/>
                </a:solidFill>
                <a:effectLst/>
                <a:latin typeface="+mn-lt"/>
                <a:ea typeface="+mn-ea"/>
                <a:cs typeface="+mn-cs"/>
              </a:rPr>
              <a:t>Drewsey</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35</a:t>
            </a:fld>
            <a:endParaRPr lang="en-US"/>
          </a:p>
        </p:txBody>
      </p:sp>
    </p:spTree>
    <p:extLst>
      <p:ext uri="{BB962C8B-B14F-4D97-AF65-F5344CB8AC3E}">
        <p14:creationId xmlns:p14="http://schemas.microsoft.com/office/powerpoint/2010/main" val="406956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Clouds over Harney Basin — near Burns, Great Basin region of Oregon.</a:t>
            </a:r>
          </a:p>
        </p:txBody>
      </p:sp>
      <p:sp>
        <p:nvSpPr>
          <p:cNvPr id="4" name="Slide Number Placeholder 3"/>
          <p:cNvSpPr>
            <a:spLocks noGrp="1"/>
          </p:cNvSpPr>
          <p:nvPr>
            <p:ph type="sldNum" sz="quarter" idx="10"/>
          </p:nvPr>
        </p:nvSpPr>
        <p:spPr/>
        <p:txBody>
          <a:bodyPr/>
          <a:lstStyle/>
          <a:p>
            <a:fld id="{B7B31CD2-6B34-4A2D-B8EE-124E903A6C98}" type="slidenum">
              <a:rPr lang="en-US" smtClean="0"/>
              <a:t>36</a:t>
            </a:fld>
            <a:endParaRPr lang="en-US"/>
          </a:p>
        </p:txBody>
      </p:sp>
    </p:spTree>
    <p:extLst>
      <p:ext uri="{BB962C8B-B14F-4D97-AF65-F5344CB8AC3E}">
        <p14:creationId xmlns:p14="http://schemas.microsoft.com/office/powerpoint/2010/main" val="209641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high desert sagebrush steppe conjoins the east side of the Pueblo Mountains and the </a:t>
            </a:r>
            <a:r>
              <a:rPr lang="en-US" sz="1200" b="0" i="0" kern="1200" dirty="0" err="1">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Pueblo Mountain Wilderness Study Area, Oct. 17, 2017, by Greg Shine, BLM.</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37</a:t>
            </a:fld>
            <a:endParaRPr lang="en-US"/>
          </a:p>
        </p:txBody>
      </p:sp>
    </p:spTree>
    <p:extLst>
      <p:ext uri="{BB962C8B-B14F-4D97-AF65-F5344CB8AC3E}">
        <p14:creationId xmlns:p14="http://schemas.microsoft.com/office/powerpoint/2010/main" val="403149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Oregon Indians Culture, History, and Current Affairs: an Atlas and Introduction (Jeff Zucker, Kay Hummel, and Bob </a:t>
            </a:r>
            <a:r>
              <a:rPr lang="en-US" dirty="0" err="1"/>
              <a:t>Hogfoss</a:t>
            </a:r>
            <a:r>
              <a:rPr lang="en-US" dirty="0"/>
              <a:t>, 1983)</a:t>
            </a:r>
          </a:p>
        </p:txBody>
      </p:sp>
      <p:sp>
        <p:nvSpPr>
          <p:cNvPr id="4" name="Slide Number Placeholder 3"/>
          <p:cNvSpPr>
            <a:spLocks noGrp="1"/>
          </p:cNvSpPr>
          <p:nvPr>
            <p:ph type="sldNum" sz="quarter" idx="10"/>
          </p:nvPr>
        </p:nvSpPr>
        <p:spPr/>
        <p:txBody>
          <a:bodyPr/>
          <a:lstStyle/>
          <a:p>
            <a:fld id="{B7B31CD2-6B34-4A2D-B8EE-124E903A6C98}" type="slidenum">
              <a:rPr lang="en-US" smtClean="0"/>
              <a:t>41</a:t>
            </a:fld>
            <a:endParaRPr lang="en-US"/>
          </a:p>
        </p:txBody>
      </p:sp>
    </p:spTree>
    <p:extLst>
      <p:ext uri="{BB962C8B-B14F-4D97-AF65-F5344CB8AC3E}">
        <p14:creationId xmlns:p14="http://schemas.microsoft.com/office/powerpoint/2010/main" val="253646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33333"/>
                </a:solidFill>
                <a:latin typeface="Source Sans Pro"/>
              </a:rPr>
              <a:t>Lower Columbia River estuary</a:t>
            </a:r>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4</a:t>
            </a:fld>
            <a:endParaRPr lang="en-US"/>
          </a:p>
        </p:txBody>
      </p:sp>
    </p:spTree>
    <p:extLst>
      <p:ext uri="{BB962C8B-B14F-4D97-AF65-F5344CB8AC3E}">
        <p14:creationId xmlns:p14="http://schemas.microsoft.com/office/powerpoint/2010/main" val="2458897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latin typeface="Arial" panose="020B0604020202020204" pitchFamily="34" charset="0"/>
              </a:rPr>
              <a:t>Columbia River Gorge</a:t>
            </a:r>
            <a:endParaRPr lang="en-US" sz="1200" dirty="0"/>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5</a:t>
            </a:fld>
            <a:endParaRPr lang="en-US"/>
          </a:p>
        </p:txBody>
      </p:sp>
    </p:spTree>
    <p:extLst>
      <p:ext uri="{BB962C8B-B14F-4D97-AF65-F5344CB8AC3E}">
        <p14:creationId xmlns:p14="http://schemas.microsoft.com/office/powerpoint/2010/main" val="341044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222222"/>
                </a:solidFill>
                <a:latin typeface="Arial" panose="020B0604020202020204" pitchFamily="34" charset="0"/>
              </a:rPr>
              <a:t>Celilo</a:t>
            </a:r>
            <a:r>
              <a:rPr lang="en-US" sz="1200" dirty="0">
                <a:solidFill>
                  <a:srgbClr val="222222"/>
                </a:solidFill>
                <a:latin typeface="Arial" panose="020B0604020202020204" pitchFamily="34" charset="0"/>
              </a:rPr>
              <a:t> Falls (The falls no longer exists because the </a:t>
            </a:r>
            <a:r>
              <a:rPr lang="en-US" sz="1200" dirty="0" err="1">
                <a:solidFill>
                  <a:srgbClr val="222222"/>
                </a:solidFill>
                <a:latin typeface="Arial" panose="020B0604020202020204" pitchFamily="34" charset="0"/>
              </a:rPr>
              <a:t>Dalles</a:t>
            </a:r>
            <a:r>
              <a:rPr lang="en-US" sz="1200" dirty="0">
                <a:solidFill>
                  <a:srgbClr val="222222"/>
                </a:solidFill>
                <a:latin typeface="Arial" panose="020B0604020202020204" pitchFamily="34" charset="0"/>
              </a:rPr>
              <a:t> Dam backed up the river and covered it.)</a:t>
            </a:r>
            <a:endParaRPr lang="en-US" sz="1200" dirty="0"/>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6</a:t>
            </a:fld>
            <a:endParaRPr lang="en-US"/>
          </a:p>
        </p:txBody>
      </p:sp>
    </p:spTree>
    <p:extLst>
      <p:ext uri="{BB962C8B-B14F-4D97-AF65-F5344CB8AC3E}">
        <p14:creationId xmlns:p14="http://schemas.microsoft.com/office/powerpoint/2010/main" val="3287376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latin typeface="Arial" panose="020B0604020202020204" pitchFamily="34" charset="0"/>
              </a:rPr>
              <a:t>Oregon coast, </a:t>
            </a:r>
            <a:r>
              <a:rPr lang="en-US" dirty="0" err="1">
                <a:solidFill>
                  <a:srgbClr val="222222"/>
                </a:solidFill>
                <a:latin typeface="Arial" panose="020B0604020202020204" pitchFamily="34" charset="0"/>
              </a:rPr>
              <a:t>Ecola</a:t>
            </a:r>
            <a:r>
              <a:rPr lang="en-US" dirty="0">
                <a:solidFill>
                  <a:srgbClr val="222222"/>
                </a:solidFill>
                <a:latin typeface="Arial" panose="020B0604020202020204" pitchFamily="34" charset="0"/>
              </a:rPr>
              <a:t> State Park, Haystack Rock</a:t>
            </a:r>
            <a:endParaRPr lang="en-US" dirty="0"/>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9</a:t>
            </a:fld>
            <a:endParaRPr lang="en-US"/>
          </a:p>
        </p:txBody>
      </p:sp>
    </p:spTree>
    <p:extLst>
      <p:ext uri="{BB962C8B-B14F-4D97-AF65-F5344CB8AC3E}">
        <p14:creationId xmlns:p14="http://schemas.microsoft.com/office/powerpoint/2010/main" val="4273836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latin typeface="Arial" panose="020B0604020202020204" pitchFamily="34" charset="0"/>
              </a:rPr>
              <a:t>Coos Bay, Oregon</a:t>
            </a:r>
            <a:endParaRPr lang="en-US" sz="1200" dirty="0"/>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10</a:t>
            </a:fld>
            <a:endParaRPr lang="en-US"/>
          </a:p>
        </p:txBody>
      </p:sp>
    </p:spTree>
    <p:extLst>
      <p:ext uri="{BB962C8B-B14F-4D97-AF65-F5344CB8AC3E}">
        <p14:creationId xmlns:p14="http://schemas.microsoft.com/office/powerpoint/2010/main" val="75951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Sunset panorama from Coquille Point in Bandon, Oregon. Oregon Islands National Wildlife Refuge.</a:t>
            </a:r>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11</a:t>
            </a:fld>
            <a:endParaRPr lang="en-US"/>
          </a:p>
        </p:txBody>
      </p:sp>
    </p:spTree>
    <p:extLst>
      <p:ext uri="{BB962C8B-B14F-4D97-AF65-F5344CB8AC3E}">
        <p14:creationId xmlns:p14="http://schemas.microsoft.com/office/powerpoint/2010/main" val="3235848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22222"/>
                </a:solidFill>
                <a:latin typeface="Arial" panose="020B0604020202020204" pitchFamily="34" charset="0"/>
              </a:rPr>
              <a:t>Willamette Valley near Woodburn (1909-1914) </a:t>
            </a:r>
            <a:endParaRPr lang="en-US" sz="1200" dirty="0"/>
          </a:p>
          <a:p>
            <a:endParaRPr lang="en-US" dirty="0"/>
          </a:p>
        </p:txBody>
      </p:sp>
      <p:sp>
        <p:nvSpPr>
          <p:cNvPr id="4" name="Slide Number Placeholder 3"/>
          <p:cNvSpPr>
            <a:spLocks noGrp="1"/>
          </p:cNvSpPr>
          <p:nvPr>
            <p:ph type="sldNum" sz="quarter" idx="10"/>
          </p:nvPr>
        </p:nvSpPr>
        <p:spPr/>
        <p:txBody>
          <a:bodyPr/>
          <a:lstStyle/>
          <a:p>
            <a:fld id="{B7B31CD2-6B34-4A2D-B8EE-124E903A6C98}" type="slidenum">
              <a:rPr lang="en-US" smtClean="0"/>
              <a:t>14</a:t>
            </a:fld>
            <a:endParaRPr lang="en-US"/>
          </a:p>
        </p:txBody>
      </p:sp>
    </p:spTree>
    <p:extLst>
      <p:ext uri="{BB962C8B-B14F-4D97-AF65-F5344CB8AC3E}">
        <p14:creationId xmlns:p14="http://schemas.microsoft.com/office/powerpoint/2010/main" val="3277310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DAEE-BDB9-494B-B8E6-1FA46FC1C9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4ADC48-FEC6-4D78-917B-CAD22C16AC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6111F6-7827-48AE-9477-90BE7340BBBE}"/>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5" name="Footer Placeholder 4">
            <a:extLst>
              <a:ext uri="{FF2B5EF4-FFF2-40B4-BE49-F238E27FC236}">
                <a16:creationId xmlns:a16="http://schemas.microsoft.com/office/drawing/2014/main" id="{9FFB4C48-831B-46EA-A290-1AF03F54D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20922-9BE2-443E-80D9-37E4CE03CA60}"/>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3574511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C2D4-9971-40EC-B9D2-1686B6447D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AF354-7866-49B0-916D-995A38C031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0C72DA-3D6E-422D-8463-3B00E3E649C2}"/>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5" name="Footer Placeholder 4">
            <a:extLst>
              <a:ext uri="{FF2B5EF4-FFF2-40B4-BE49-F238E27FC236}">
                <a16:creationId xmlns:a16="http://schemas.microsoft.com/office/drawing/2014/main" id="{2F7495C6-4659-4FC4-8FC9-5C2395F79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CA5793-3D05-4039-B319-C967ADA4F332}"/>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245369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6931E-EF4B-4CAC-9738-DB9FA49042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8E3380-D10F-4539-97E7-79861A0F6E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20D345-70B5-4F47-9705-C30D25C25C76}"/>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5" name="Footer Placeholder 4">
            <a:extLst>
              <a:ext uri="{FF2B5EF4-FFF2-40B4-BE49-F238E27FC236}">
                <a16:creationId xmlns:a16="http://schemas.microsoft.com/office/drawing/2014/main" id="{5C270D77-6991-4D1D-91EB-2D08087FD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6D3F1-E3E3-4C40-8294-265F078EEE1E}"/>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134996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5A89-5411-4391-A355-E672D91FD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AEA97-66BA-4327-9871-FB9F5814234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EDDBE6-DCFB-427A-A0FE-FF2B943EAB9C}"/>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5" name="Footer Placeholder 4">
            <a:extLst>
              <a:ext uri="{FF2B5EF4-FFF2-40B4-BE49-F238E27FC236}">
                <a16:creationId xmlns:a16="http://schemas.microsoft.com/office/drawing/2014/main" id="{B85DA25E-DFE5-43C2-A80C-39AD0E030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F3E27-F377-41D0-8D8E-5BDF1F54DF17}"/>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1127958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E0D65-AC80-4CC5-8A1B-942E9942A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20A4C5-C617-476F-BAF2-E39A69867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49F579A-93A3-413D-925A-6ED524968D0E}"/>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5" name="Footer Placeholder 4">
            <a:extLst>
              <a:ext uri="{FF2B5EF4-FFF2-40B4-BE49-F238E27FC236}">
                <a16:creationId xmlns:a16="http://schemas.microsoft.com/office/drawing/2014/main" id="{A7F0CF54-3056-41B3-8F87-9E78E5E25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5FF94-3206-4FE2-B6A5-FF3403811F0E}"/>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4226993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5CC3-1188-48E6-A80B-7092DAED53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1CFC31-E82C-4548-A673-870ED54BF2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49E9D4-331B-418D-AB1C-20BF4A07E83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4F11BB-C67F-497E-B76D-A3E1E12AD81A}"/>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6" name="Footer Placeholder 5">
            <a:extLst>
              <a:ext uri="{FF2B5EF4-FFF2-40B4-BE49-F238E27FC236}">
                <a16:creationId xmlns:a16="http://schemas.microsoft.com/office/drawing/2014/main" id="{BBB28FC3-B170-4EDC-89E8-761E2BF1A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E870E6-FD7D-4021-BAA5-6A538DA65FCD}"/>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3033710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394A-04A9-4F0F-AB2A-0675C32CCB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A75BA-F831-4A0F-ACCA-2C50FA6AE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E0B7B57-7FB1-43B7-ACC3-2CAFC63EBF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244069-2CA6-4DB7-BF44-0C7AB5289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0F6EED-FD4E-4D30-BE40-B7B1EA8D08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8A8C07-B38C-48CE-8D02-74E926C20099}"/>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8" name="Footer Placeholder 7">
            <a:extLst>
              <a:ext uri="{FF2B5EF4-FFF2-40B4-BE49-F238E27FC236}">
                <a16:creationId xmlns:a16="http://schemas.microsoft.com/office/drawing/2014/main" id="{CFC8A221-6C02-45F4-B1DC-B9CFE294EB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D81328-C054-40F6-9406-8AD0384FA0EB}"/>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4254353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6EB3-E82E-4188-B931-32C39ECCB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9F8473-9539-4B27-A293-5ADCFA44957F}"/>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4" name="Footer Placeholder 3">
            <a:extLst>
              <a:ext uri="{FF2B5EF4-FFF2-40B4-BE49-F238E27FC236}">
                <a16:creationId xmlns:a16="http://schemas.microsoft.com/office/drawing/2014/main" id="{344DDACA-97EF-42D7-9089-51C55A486E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B40A85-5C0C-4832-8A5B-872BE54CDE86}"/>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629472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4F0D99-1874-4EDC-89A4-D1B23B421669}"/>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3" name="Footer Placeholder 2">
            <a:extLst>
              <a:ext uri="{FF2B5EF4-FFF2-40B4-BE49-F238E27FC236}">
                <a16:creationId xmlns:a16="http://schemas.microsoft.com/office/drawing/2014/main" id="{29C34F22-9916-444C-9FB4-B14555EB26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619AA6-018B-4B79-B6C1-7D8841495099}"/>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2847386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8DCE6-93AD-4A0E-B261-B278A2B467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3EC6B-86B1-45E2-AFB4-F03CE498C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A8C81B-7BAA-479A-AB58-7FB766A37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AAE752-D012-4DB0-9B11-7066B2E0BB60}"/>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6" name="Footer Placeholder 5">
            <a:extLst>
              <a:ext uri="{FF2B5EF4-FFF2-40B4-BE49-F238E27FC236}">
                <a16:creationId xmlns:a16="http://schemas.microsoft.com/office/drawing/2014/main" id="{C26CF7E4-2ACF-41A3-AED9-F9F5D6907A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58E93-B342-449A-9328-C43E0710B92D}"/>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113904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F58D-2DE8-4101-BC30-94FE51F041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47F935-DF5C-4BD8-89D6-487CECE69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6F0EF9-62CB-47AE-9D01-B8581C618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8D19E8-EAFA-4B1E-84EF-710357485EC8}"/>
              </a:ext>
            </a:extLst>
          </p:cNvPr>
          <p:cNvSpPr>
            <a:spLocks noGrp="1"/>
          </p:cNvSpPr>
          <p:nvPr>
            <p:ph type="dt" sz="half" idx="10"/>
          </p:nvPr>
        </p:nvSpPr>
        <p:spPr/>
        <p:txBody>
          <a:bodyPr/>
          <a:lstStyle/>
          <a:p>
            <a:fld id="{450B0976-A228-475A-80AF-6F97967D5176}" type="datetimeFigureOut">
              <a:rPr lang="en-US" smtClean="0"/>
              <a:t>11/1/2018</a:t>
            </a:fld>
            <a:endParaRPr lang="en-US"/>
          </a:p>
        </p:txBody>
      </p:sp>
      <p:sp>
        <p:nvSpPr>
          <p:cNvPr id="6" name="Footer Placeholder 5">
            <a:extLst>
              <a:ext uri="{FF2B5EF4-FFF2-40B4-BE49-F238E27FC236}">
                <a16:creationId xmlns:a16="http://schemas.microsoft.com/office/drawing/2014/main" id="{B5228E3E-5AD4-4D3C-89A5-A2F8C2F79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E073D8-BDE1-483D-BDE4-88F5BAC4AD0D}"/>
              </a:ext>
            </a:extLst>
          </p:cNvPr>
          <p:cNvSpPr>
            <a:spLocks noGrp="1"/>
          </p:cNvSpPr>
          <p:nvPr>
            <p:ph type="sldNum" sz="quarter" idx="12"/>
          </p:nvPr>
        </p:nvSpPr>
        <p:spPr/>
        <p:txBody>
          <a:bodyPr/>
          <a:lstStyle/>
          <a:p>
            <a:fld id="{5B94DC0F-764F-437B-803C-BFE1A0A9DFB9}" type="slidenum">
              <a:rPr lang="en-US" smtClean="0"/>
              <a:t>‹#›</a:t>
            </a:fld>
            <a:endParaRPr lang="en-US"/>
          </a:p>
        </p:txBody>
      </p:sp>
    </p:spTree>
    <p:extLst>
      <p:ext uri="{BB962C8B-B14F-4D97-AF65-F5344CB8AC3E}">
        <p14:creationId xmlns:p14="http://schemas.microsoft.com/office/powerpoint/2010/main" val="1611065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FADFC-F02D-4F29-BBFA-14A217DB5A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98018B-870E-4707-B9DA-028C7D927B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7F236D-5120-4A69-A492-017CE3395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0976-A228-475A-80AF-6F97967D5176}" type="datetimeFigureOut">
              <a:rPr lang="en-US" smtClean="0"/>
              <a:t>11/1/2018</a:t>
            </a:fld>
            <a:endParaRPr lang="en-US"/>
          </a:p>
        </p:txBody>
      </p:sp>
      <p:sp>
        <p:nvSpPr>
          <p:cNvPr id="5" name="Footer Placeholder 4">
            <a:extLst>
              <a:ext uri="{FF2B5EF4-FFF2-40B4-BE49-F238E27FC236}">
                <a16:creationId xmlns:a16="http://schemas.microsoft.com/office/drawing/2014/main" id="{11CBA5C8-3EB4-4159-B735-A6E52F3C7D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22BF36-37B1-4B8A-9767-BEE019300B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94DC0F-764F-437B-803C-BFE1A0A9DFB9}" type="slidenum">
              <a:rPr lang="en-US" smtClean="0"/>
              <a:t>‹#›</a:t>
            </a:fld>
            <a:endParaRPr lang="en-US"/>
          </a:p>
        </p:txBody>
      </p:sp>
    </p:spTree>
    <p:extLst>
      <p:ext uri="{BB962C8B-B14F-4D97-AF65-F5344CB8AC3E}">
        <p14:creationId xmlns:p14="http://schemas.microsoft.com/office/powerpoint/2010/main" val="3293075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4995A538-D217-4CD1-8763-CFE54B340E7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Natural &amp; Cultural Areas of Traditional Oregon</a:t>
            </a:r>
          </a:p>
        </p:txBody>
      </p:sp>
      <p:cxnSp>
        <p:nvCxnSpPr>
          <p:cNvPr id="13" name="Straight Connector 1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map&#10;&#10;Description generated with very high confidence">
            <a:extLst>
              <a:ext uri="{FF2B5EF4-FFF2-40B4-BE49-F238E27FC236}">
                <a16:creationId xmlns:a16="http://schemas.microsoft.com/office/drawing/2014/main" id="{936ACE8F-58E0-4721-A3F9-267623200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822" y="606755"/>
            <a:ext cx="6553545" cy="5652432"/>
          </a:xfrm>
          <a:prstGeom prst="rect">
            <a:avLst/>
          </a:prstGeom>
        </p:spPr>
      </p:pic>
    </p:spTree>
    <p:extLst>
      <p:ext uri="{BB962C8B-B14F-4D97-AF65-F5344CB8AC3E}">
        <p14:creationId xmlns:p14="http://schemas.microsoft.com/office/powerpoint/2010/main" val="2850323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C6B975-6E93-4857-A983-2AE498C265EB}"/>
              </a:ext>
            </a:extLst>
          </p:cNvPr>
          <p:cNvPicPr>
            <a:picLocks noChangeAspect="1"/>
          </p:cNvPicPr>
          <p:nvPr/>
        </p:nvPicPr>
        <p:blipFill rotWithShape="1">
          <a:blip r:embed="rId3"/>
          <a:srcRect t="442"/>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640080" y="640080"/>
            <a:ext cx="2752354" cy="2709275"/>
          </a:xfrm>
          <a:prstGeom prst="rect">
            <a:avLst/>
          </a:prstGeom>
          <a:solidFill>
            <a:schemeClr val="bg1"/>
          </a:solidFill>
          <a:ln w="174625" cmpd="thinThick">
            <a:solidFill>
              <a:schemeClr val="bg1"/>
            </a:solidFill>
          </a:ln>
        </p:spPr>
        <p:txBody>
          <a:bodyPr anchor="ctr">
            <a:normAutofit/>
          </a:bodyPr>
          <a:lstStyle/>
          <a:p>
            <a:pPr algn="ctr"/>
            <a:r>
              <a:rPr lang="en-US" sz="2800" dirty="0">
                <a:solidFill>
                  <a:schemeClr val="tx1">
                    <a:lumMod val="85000"/>
                    <a:lumOff val="15000"/>
                  </a:schemeClr>
                </a:solidFill>
              </a:rPr>
              <a:t>Coast</a:t>
            </a:r>
          </a:p>
        </p:txBody>
      </p:sp>
    </p:spTree>
    <p:extLst>
      <p:ext uri="{BB962C8B-B14F-4D97-AF65-F5344CB8AC3E}">
        <p14:creationId xmlns:p14="http://schemas.microsoft.com/office/powerpoint/2010/main" val="1108799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Coast</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FC77BAB-DDF4-4F1F-9F1C-D05A66477835}"/>
              </a:ext>
            </a:extLst>
          </p:cNvPr>
          <p:cNvPicPr>
            <a:picLocks noChangeAspect="1"/>
          </p:cNvPicPr>
          <p:nvPr/>
        </p:nvPicPr>
        <p:blipFill>
          <a:blip r:embed="rId3"/>
          <a:stretch>
            <a:fillRect/>
          </a:stretch>
        </p:blipFill>
        <p:spPr>
          <a:xfrm>
            <a:off x="320040" y="2899175"/>
            <a:ext cx="11496821" cy="3219109"/>
          </a:xfrm>
          <a:prstGeom prst="rect">
            <a:avLst/>
          </a:prstGeom>
        </p:spPr>
      </p:pic>
    </p:spTree>
    <p:extLst>
      <p:ext uri="{BB962C8B-B14F-4D97-AF65-F5344CB8AC3E}">
        <p14:creationId xmlns:p14="http://schemas.microsoft.com/office/powerpoint/2010/main" val="234587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Coast</a:t>
            </a:r>
          </a:p>
        </p:txBody>
      </p:sp>
      <p:graphicFrame>
        <p:nvGraphicFramePr>
          <p:cNvPr id="5" name="Content Placeholder 2">
            <a:extLst>
              <a:ext uri="{FF2B5EF4-FFF2-40B4-BE49-F238E27FC236}">
                <a16:creationId xmlns:a16="http://schemas.microsoft.com/office/drawing/2014/main" id="{DF7E29C6-FD92-4F5C-A3DB-61C955FF2A89}"/>
              </a:ext>
            </a:extLst>
          </p:cNvPr>
          <p:cNvGraphicFramePr>
            <a:graphicFrameLocks noGrp="1"/>
          </p:cNvGraphicFramePr>
          <p:nvPr>
            <p:ph idx="1"/>
            <p:extLst>
              <p:ext uri="{D42A27DB-BD31-4B8C-83A1-F6EECF244321}">
                <p14:modId xmlns:p14="http://schemas.microsoft.com/office/powerpoint/2010/main" val="364075582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2986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3B80057B-B673-46B0-9294-75ED90EFB9CE}"/>
              </a:ext>
            </a:extLst>
          </p:cNvPr>
          <p:cNvPicPr>
            <a:picLocks noChangeAspect="1"/>
          </p:cNvPicPr>
          <p:nvPr/>
        </p:nvPicPr>
        <p:blipFill rotWithShape="1">
          <a:blip r:embed="rId2">
            <a:extLst>
              <a:ext uri="{28A0092B-C50C-407E-A947-70E740481C1C}">
                <a14:useLocalDpi xmlns:a14="http://schemas.microsoft.com/office/drawing/2010/main" val="0"/>
              </a:ext>
            </a:extLst>
          </a:blip>
          <a:srcRect r="5239" b="-1"/>
          <a:stretch/>
        </p:blipFill>
        <p:spPr>
          <a:xfrm>
            <a:off x="20" y="10"/>
            <a:ext cx="7534636" cy="6857990"/>
          </a:xfrm>
          <a:prstGeom prst="rect">
            <a:avLst/>
          </a:prstGeom>
        </p:spPr>
      </p:pic>
      <p:sp>
        <p:nvSpPr>
          <p:cNvPr id="8" name="Rectangle 7">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F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8F6ADC-2A06-4D38-B670-26A75BF00348}"/>
              </a:ext>
            </a:extLst>
          </p:cNvPr>
          <p:cNvSpPr>
            <a:spLocks noGrp="1"/>
          </p:cNvSpPr>
          <p:nvPr>
            <p:ph type="title"/>
          </p:nvPr>
        </p:nvSpPr>
        <p:spPr>
          <a:xfrm>
            <a:off x="8153400" y="640081"/>
            <a:ext cx="3395130" cy="5255364"/>
          </a:xfrm>
        </p:spPr>
        <p:txBody>
          <a:bodyPr>
            <a:normAutofit/>
          </a:bodyPr>
          <a:lstStyle/>
          <a:p>
            <a:r>
              <a:rPr lang="en-US" dirty="0">
                <a:solidFill>
                  <a:srgbClr val="FFFFFF"/>
                </a:solidFill>
              </a:rPr>
              <a:t>Inland Valleys</a:t>
            </a:r>
          </a:p>
        </p:txBody>
      </p:sp>
      <p:sp>
        <p:nvSpPr>
          <p:cNvPr id="5" name="Arrow: Right 4">
            <a:extLst>
              <a:ext uri="{FF2B5EF4-FFF2-40B4-BE49-F238E27FC236}">
                <a16:creationId xmlns:a16="http://schemas.microsoft.com/office/drawing/2014/main" id="{F752274A-719F-48DC-BEFE-D3A466DC7AAF}"/>
              </a:ext>
            </a:extLst>
          </p:cNvPr>
          <p:cNvSpPr/>
          <p:nvPr/>
        </p:nvSpPr>
        <p:spPr>
          <a:xfrm rot="2804312">
            <a:off x="918929" y="2239317"/>
            <a:ext cx="1055077" cy="48064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2086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51ECDC-2305-4D56-8ED9-FF05CD7C7202}"/>
              </a:ext>
            </a:extLst>
          </p:cNvPr>
          <p:cNvPicPr>
            <a:picLocks noChangeAspect="1"/>
          </p:cNvPicPr>
          <p:nvPr/>
        </p:nvPicPr>
        <p:blipFill rotWithShape="1">
          <a:blip r:embed="rId3"/>
          <a:srcRect t="19643"/>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Inland Valleys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207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44B74F-26AF-4F42-91EE-97C4D6181D8A}"/>
              </a:ext>
            </a:extLst>
          </p:cNvPr>
          <p:cNvPicPr>
            <a:picLocks noChangeAspect="1"/>
          </p:cNvPicPr>
          <p:nvPr/>
        </p:nvPicPr>
        <p:blipFill rotWithShape="1">
          <a:blip r:embed="rId3"/>
          <a:srcRect t="7460" b="17540"/>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02613" y="2985802"/>
            <a:ext cx="3414373" cy="886397"/>
          </a:xfrm>
          <a:solidFill>
            <a:schemeClr val="bg1">
              <a:alpha val="90000"/>
            </a:schemeClr>
          </a:solidFill>
          <a:ln w="127000" cap="sq" cmpd="thinThick">
            <a:solidFill>
              <a:schemeClr val="bg1"/>
            </a:solidFill>
          </a:ln>
        </p:spPr>
        <p:txBody>
          <a:bodyPr vert="horz" wrap="square" lIns="91440" tIns="45720" rIns="91440" bIns="45720" rtlCol="0" anchor="ctr">
            <a:normAutofit/>
          </a:bodyPr>
          <a:lstStyle/>
          <a:p>
            <a:pPr algn="ctr"/>
            <a:r>
              <a:rPr lang="en-US" sz="2400" kern="1200" dirty="0">
                <a:solidFill>
                  <a:schemeClr val="tx1">
                    <a:lumMod val="75000"/>
                    <a:lumOff val="25000"/>
                  </a:schemeClr>
                </a:solidFill>
                <a:latin typeface="+mj-lt"/>
                <a:ea typeface="+mj-ea"/>
                <a:cs typeface="+mj-cs"/>
              </a:rPr>
              <a:t>Inland Valleys</a:t>
            </a:r>
          </a:p>
        </p:txBody>
      </p:sp>
    </p:spTree>
    <p:extLst>
      <p:ext uri="{BB962C8B-B14F-4D97-AF65-F5344CB8AC3E}">
        <p14:creationId xmlns:p14="http://schemas.microsoft.com/office/powerpoint/2010/main" val="426027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Inland Valleys</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https://upload.wikimedia.org/wikipedia/commons/thumb/a/a1/From_Skyscrapers_to_Forests_15_%288653774886%29.jpg/1280px-From_Skyscrapers_to_Forests_15_%288653774886%29.jpg">
            <a:extLst>
              <a:ext uri="{FF2B5EF4-FFF2-40B4-BE49-F238E27FC236}">
                <a16:creationId xmlns:a16="http://schemas.microsoft.com/office/drawing/2014/main" id="{3A63953F-652F-4ABA-8859-014F7C8C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822" y="1245725"/>
            <a:ext cx="6553545" cy="437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11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1DBB5-F79F-4A78-ABCC-B77AF2F19117}"/>
              </a:ext>
            </a:extLst>
          </p:cNvPr>
          <p:cNvPicPr>
            <a:picLocks noChangeAspect="1"/>
          </p:cNvPicPr>
          <p:nvPr/>
        </p:nvPicPr>
        <p:blipFill rotWithShape="1">
          <a:blip r:embed="rId3"/>
          <a:srcRect t="20517" b="811"/>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4DCA5-947F-4D7A-8566-9458449815D3}"/>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Inland Valleys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92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86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4DCA5-947F-4D7A-8566-9458449815D3}"/>
              </a:ext>
            </a:extLst>
          </p:cNvPr>
          <p:cNvSpPr>
            <a:spLocks noGrp="1"/>
          </p:cNvSpPr>
          <p:nvPr>
            <p:ph type="title"/>
          </p:nvPr>
        </p:nvSpPr>
        <p:spPr>
          <a:xfrm>
            <a:off x="634276" y="803705"/>
            <a:ext cx="4208656" cy="3034857"/>
          </a:xfrm>
        </p:spPr>
        <p:txBody>
          <a:bodyPr vert="horz" lIns="91440" tIns="45720" rIns="91440" bIns="45720" rtlCol="0" anchor="b">
            <a:normAutofit/>
          </a:bodyPr>
          <a:lstStyle/>
          <a:p>
            <a:pPr algn="r"/>
            <a:r>
              <a:rPr lang="en-US" sz="5400" kern="1200" dirty="0">
                <a:solidFill>
                  <a:srgbClr val="FFFFFF"/>
                </a:solidFill>
                <a:latin typeface="+mj-lt"/>
                <a:ea typeface="+mj-ea"/>
                <a:cs typeface="+mj-cs"/>
              </a:rPr>
              <a:t>Inland Valleys</a:t>
            </a:r>
          </a:p>
        </p:txBody>
      </p:sp>
      <p:cxnSp>
        <p:nvCxnSpPr>
          <p:cNvPr id="13" name="Straight Connector 12">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2622490-78E1-4D4C-8D11-7E259A5FD242}"/>
              </a:ext>
            </a:extLst>
          </p:cNvPr>
          <p:cNvPicPr>
            <a:picLocks noChangeAspect="1"/>
          </p:cNvPicPr>
          <p:nvPr/>
        </p:nvPicPr>
        <p:blipFill>
          <a:blip r:embed="rId3"/>
          <a:stretch>
            <a:fillRect/>
          </a:stretch>
        </p:blipFill>
        <p:spPr>
          <a:xfrm>
            <a:off x="6096000" y="1470903"/>
            <a:ext cx="5459470" cy="3917169"/>
          </a:xfrm>
          <a:prstGeom prst="rect">
            <a:avLst/>
          </a:prstGeom>
        </p:spPr>
      </p:pic>
    </p:spTree>
    <p:extLst>
      <p:ext uri="{BB962C8B-B14F-4D97-AF65-F5344CB8AC3E}">
        <p14:creationId xmlns:p14="http://schemas.microsoft.com/office/powerpoint/2010/main" val="322404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Inland Valleys</a:t>
            </a:r>
          </a:p>
        </p:txBody>
      </p:sp>
      <p:graphicFrame>
        <p:nvGraphicFramePr>
          <p:cNvPr id="7" name="Content Placeholder 4">
            <a:extLst>
              <a:ext uri="{FF2B5EF4-FFF2-40B4-BE49-F238E27FC236}">
                <a16:creationId xmlns:a16="http://schemas.microsoft.com/office/drawing/2014/main" id="{D1B69F95-E5C3-48D1-A383-E4EEB2055AEA}"/>
              </a:ext>
            </a:extLst>
          </p:cNvPr>
          <p:cNvGraphicFramePr>
            <a:graphicFrameLocks noGrp="1"/>
          </p:cNvGraphicFramePr>
          <p:nvPr>
            <p:ph idx="1"/>
            <p:extLst>
              <p:ext uri="{D42A27DB-BD31-4B8C-83A1-F6EECF244321}">
                <p14:modId xmlns:p14="http://schemas.microsoft.com/office/powerpoint/2010/main" val="276381213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3032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3B80057B-B673-46B0-9294-75ED90EFB9CE}"/>
              </a:ext>
            </a:extLst>
          </p:cNvPr>
          <p:cNvPicPr>
            <a:picLocks noChangeAspect="1"/>
          </p:cNvPicPr>
          <p:nvPr/>
        </p:nvPicPr>
        <p:blipFill rotWithShape="1">
          <a:blip r:embed="rId2">
            <a:extLst>
              <a:ext uri="{28A0092B-C50C-407E-A947-70E740481C1C}">
                <a14:useLocalDpi xmlns:a14="http://schemas.microsoft.com/office/drawing/2010/main" val="0"/>
              </a:ext>
            </a:extLst>
          </a:blip>
          <a:srcRect r="5239" b="-1"/>
          <a:stretch/>
        </p:blipFill>
        <p:spPr>
          <a:xfrm>
            <a:off x="20" y="10"/>
            <a:ext cx="7534636" cy="6857990"/>
          </a:xfrm>
          <a:prstGeom prst="rect">
            <a:avLst/>
          </a:prstGeom>
        </p:spPr>
      </p:pic>
      <p:sp>
        <p:nvSpPr>
          <p:cNvPr id="8" name="Rectangle 7">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F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8F6ADC-2A06-4D38-B670-26A75BF00348}"/>
              </a:ext>
            </a:extLst>
          </p:cNvPr>
          <p:cNvSpPr>
            <a:spLocks noGrp="1"/>
          </p:cNvSpPr>
          <p:nvPr>
            <p:ph type="title"/>
          </p:nvPr>
        </p:nvSpPr>
        <p:spPr>
          <a:xfrm>
            <a:off x="8153400" y="640081"/>
            <a:ext cx="3395130" cy="5255364"/>
          </a:xfrm>
        </p:spPr>
        <p:txBody>
          <a:bodyPr>
            <a:normAutofit/>
          </a:bodyPr>
          <a:lstStyle/>
          <a:p>
            <a:r>
              <a:rPr lang="en-US" dirty="0">
                <a:solidFill>
                  <a:srgbClr val="FFFFFF"/>
                </a:solidFill>
              </a:rPr>
              <a:t>Lower Columbia</a:t>
            </a:r>
          </a:p>
        </p:txBody>
      </p:sp>
      <p:sp>
        <p:nvSpPr>
          <p:cNvPr id="4" name="Arrow: Right 3">
            <a:extLst>
              <a:ext uri="{FF2B5EF4-FFF2-40B4-BE49-F238E27FC236}">
                <a16:creationId xmlns:a16="http://schemas.microsoft.com/office/drawing/2014/main" id="{804B6CC2-52A9-48A0-9E31-D2BD049127BC}"/>
              </a:ext>
            </a:extLst>
          </p:cNvPr>
          <p:cNvSpPr/>
          <p:nvPr/>
        </p:nvSpPr>
        <p:spPr>
          <a:xfrm rot="2804312">
            <a:off x="1209385" y="399759"/>
            <a:ext cx="1055077" cy="48064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683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3B80057B-B673-46B0-9294-75ED90EFB9CE}"/>
              </a:ext>
            </a:extLst>
          </p:cNvPr>
          <p:cNvPicPr>
            <a:picLocks noChangeAspect="1"/>
          </p:cNvPicPr>
          <p:nvPr/>
        </p:nvPicPr>
        <p:blipFill rotWithShape="1">
          <a:blip r:embed="rId2">
            <a:extLst>
              <a:ext uri="{28A0092B-C50C-407E-A947-70E740481C1C}">
                <a14:useLocalDpi xmlns:a14="http://schemas.microsoft.com/office/drawing/2010/main" val="0"/>
              </a:ext>
            </a:extLst>
          </a:blip>
          <a:srcRect r="5239" b="-1"/>
          <a:stretch/>
        </p:blipFill>
        <p:spPr>
          <a:xfrm>
            <a:off x="20" y="10"/>
            <a:ext cx="7534636" cy="6857990"/>
          </a:xfrm>
          <a:prstGeom prst="rect">
            <a:avLst/>
          </a:prstGeom>
        </p:spPr>
      </p:pic>
      <p:sp>
        <p:nvSpPr>
          <p:cNvPr id="8" name="Rectangle 7">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F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8F6ADC-2A06-4D38-B670-26A75BF00348}"/>
              </a:ext>
            </a:extLst>
          </p:cNvPr>
          <p:cNvSpPr>
            <a:spLocks noGrp="1"/>
          </p:cNvSpPr>
          <p:nvPr>
            <p:ph type="title"/>
          </p:nvPr>
        </p:nvSpPr>
        <p:spPr>
          <a:xfrm>
            <a:off x="8153400" y="640081"/>
            <a:ext cx="3395130" cy="5255364"/>
          </a:xfrm>
        </p:spPr>
        <p:txBody>
          <a:bodyPr>
            <a:normAutofit/>
          </a:bodyPr>
          <a:lstStyle/>
          <a:p>
            <a:r>
              <a:rPr lang="en-US" dirty="0">
                <a:solidFill>
                  <a:srgbClr val="FFFFFF"/>
                </a:solidFill>
              </a:rPr>
              <a:t>Klamath Lakes</a:t>
            </a:r>
          </a:p>
        </p:txBody>
      </p:sp>
      <p:sp>
        <p:nvSpPr>
          <p:cNvPr id="5" name="Arrow: Right 4">
            <a:extLst>
              <a:ext uri="{FF2B5EF4-FFF2-40B4-BE49-F238E27FC236}">
                <a16:creationId xmlns:a16="http://schemas.microsoft.com/office/drawing/2014/main" id="{03816B2D-0B70-4BDB-82D1-80FEA0A45623}"/>
              </a:ext>
            </a:extLst>
          </p:cNvPr>
          <p:cNvSpPr/>
          <p:nvPr/>
        </p:nvSpPr>
        <p:spPr>
          <a:xfrm rot="2804312">
            <a:off x="1822570" y="4649030"/>
            <a:ext cx="1055077" cy="48064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658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A7165A-5B9B-4555-A563-712C9808A0BD}"/>
              </a:ext>
            </a:extLst>
          </p:cNvPr>
          <p:cNvPicPr>
            <a:picLocks noChangeAspect="1"/>
          </p:cNvPicPr>
          <p:nvPr/>
        </p:nvPicPr>
        <p:blipFill rotWithShape="1">
          <a:blip r:embed="rId3"/>
          <a:srcRect t="16357"/>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02613" y="2411371"/>
            <a:ext cx="3414373" cy="886397"/>
          </a:xfrm>
          <a:solidFill>
            <a:schemeClr val="bg1">
              <a:alpha val="90000"/>
            </a:schemeClr>
          </a:solidFill>
          <a:ln w="127000" cap="sq" cmpd="thinThick">
            <a:solidFill>
              <a:schemeClr val="bg1"/>
            </a:solidFill>
          </a:ln>
        </p:spPr>
        <p:txBody>
          <a:bodyPr wrap="square" anchor="ctr">
            <a:normAutofit/>
          </a:bodyPr>
          <a:lstStyle/>
          <a:p>
            <a:pPr algn="ctr"/>
            <a:r>
              <a:rPr lang="en-US" sz="2400" dirty="0">
                <a:solidFill>
                  <a:schemeClr val="tx1">
                    <a:lumMod val="75000"/>
                    <a:lumOff val="25000"/>
                  </a:schemeClr>
                </a:solidFill>
              </a:rPr>
              <a:t>Klamath Lakes Area </a:t>
            </a:r>
          </a:p>
        </p:txBody>
      </p:sp>
    </p:spTree>
    <p:extLst>
      <p:ext uri="{BB962C8B-B14F-4D97-AF65-F5344CB8AC3E}">
        <p14:creationId xmlns:p14="http://schemas.microsoft.com/office/powerpoint/2010/main" val="593807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55A996-7179-4CD3-9B04-EAC1E60E7F0D}"/>
              </a:ext>
            </a:extLst>
          </p:cNvPr>
          <p:cNvPicPr>
            <a:picLocks noChangeAspect="1"/>
          </p:cNvPicPr>
          <p:nvPr/>
        </p:nvPicPr>
        <p:blipFill rotWithShape="1">
          <a:blip r:embed="rId3"/>
          <a:srcRect t="14122"/>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a:bodyPr>
          <a:lstStyle/>
          <a:p>
            <a:pPr algn="ctr"/>
            <a:r>
              <a:rPr lang="en-US" sz="2800">
                <a:solidFill>
                  <a:srgbClr val="FFFFFF"/>
                </a:solidFill>
              </a:rPr>
              <a:t>Klamath Lakes Area </a:t>
            </a:r>
          </a:p>
        </p:txBody>
      </p:sp>
    </p:spTree>
    <p:extLst>
      <p:ext uri="{BB962C8B-B14F-4D97-AF65-F5344CB8AC3E}">
        <p14:creationId xmlns:p14="http://schemas.microsoft.com/office/powerpoint/2010/main" val="318369859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CCAD3-5D28-4EAA-A563-2EEDA103327B}"/>
              </a:ext>
            </a:extLst>
          </p:cNvPr>
          <p:cNvPicPr>
            <a:picLocks noChangeAspect="1"/>
          </p:cNvPicPr>
          <p:nvPr/>
        </p:nvPicPr>
        <p:blipFill rotWithShape="1">
          <a:blip r:embed="rId3"/>
          <a:srcRect t="14849" b="5364"/>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23875" y="5317240"/>
            <a:ext cx="11210925" cy="744836"/>
          </a:xfrm>
        </p:spPr>
        <p:txBody>
          <a:bodyPr>
            <a:normAutofit/>
          </a:bodyPr>
          <a:lstStyle/>
          <a:p>
            <a:pPr algn="ctr"/>
            <a:r>
              <a:rPr lang="en-US" sz="3600">
                <a:solidFill>
                  <a:schemeClr val="tx1">
                    <a:lumMod val="85000"/>
                    <a:lumOff val="15000"/>
                  </a:schemeClr>
                </a:solidFill>
              </a:rPr>
              <a:t>Klamath Lakes Area </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37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Klamath Lakes Area </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7B9A797-2D3A-4236-8895-95D5CD047803}"/>
              </a:ext>
            </a:extLst>
          </p:cNvPr>
          <p:cNvPicPr>
            <a:picLocks noChangeAspect="1"/>
          </p:cNvPicPr>
          <p:nvPr/>
        </p:nvPicPr>
        <p:blipFill>
          <a:blip r:embed="rId3"/>
          <a:stretch>
            <a:fillRect/>
          </a:stretch>
        </p:blipFill>
        <p:spPr>
          <a:xfrm>
            <a:off x="5153822" y="1303069"/>
            <a:ext cx="6553545" cy="4259804"/>
          </a:xfrm>
          <a:prstGeom prst="rect">
            <a:avLst/>
          </a:prstGeom>
        </p:spPr>
      </p:pic>
    </p:spTree>
    <p:extLst>
      <p:ext uri="{BB962C8B-B14F-4D97-AF65-F5344CB8AC3E}">
        <p14:creationId xmlns:p14="http://schemas.microsoft.com/office/powerpoint/2010/main" val="143783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Klamath Lakes Area </a:t>
            </a:r>
          </a:p>
        </p:txBody>
      </p:sp>
      <p:graphicFrame>
        <p:nvGraphicFramePr>
          <p:cNvPr id="7" name="Content Placeholder 4">
            <a:extLst>
              <a:ext uri="{FF2B5EF4-FFF2-40B4-BE49-F238E27FC236}">
                <a16:creationId xmlns:a16="http://schemas.microsoft.com/office/drawing/2014/main" id="{380B3EA5-3E5E-4A34-B354-835CF49F6ED1}"/>
              </a:ext>
            </a:extLst>
          </p:cNvPr>
          <p:cNvGraphicFramePr>
            <a:graphicFrameLocks noGrp="1"/>
          </p:cNvGraphicFramePr>
          <p:nvPr>
            <p:ph idx="1"/>
            <p:extLst>
              <p:ext uri="{D42A27DB-BD31-4B8C-83A1-F6EECF244321}">
                <p14:modId xmlns:p14="http://schemas.microsoft.com/office/powerpoint/2010/main" val="4023843368"/>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3524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3B80057B-B673-46B0-9294-75ED90EFB9CE}"/>
              </a:ext>
            </a:extLst>
          </p:cNvPr>
          <p:cNvPicPr>
            <a:picLocks noChangeAspect="1"/>
          </p:cNvPicPr>
          <p:nvPr/>
        </p:nvPicPr>
        <p:blipFill rotWithShape="1">
          <a:blip r:embed="rId2">
            <a:extLst>
              <a:ext uri="{28A0092B-C50C-407E-A947-70E740481C1C}">
                <a14:useLocalDpi xmlns:a14="http://schemas.microsoft.com/office/drawing/2010/main" val="0"/>
              </a:ext>
            </a:extLst>
          </a:blip>
          <a:srcRect r="5239" b="-1"/>
          <a:stretch/>
        </p:blipFill>
        <p:spPr>
          <a:xfrm>
            <a:off x="20" y="10"/>
            <a:ext cx="7534636" cy="6857990"/>
          </a:xfrm>
          <a:prstGeom prst="rect">
            <a:avLst/>
          </a:prstGeom>
        </p:spPr>
      </p:pic>
      <p:sp>
        <p:nvSpPr>
          <p:cNvPr id="8" name="Rectangle 7">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F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8F6ADC-2A06-4D38-B670-26A75BF00348}"/>
              </a:ext>
            </a:extLst>
          </p:cNvPr>
          <p:cNvSpPr>
            <a:spLocks noGrp="1"/>
          </p:cNvSpPr>
          <p:nvPr>
            <p:ph type="title"/>
          </p:nvPr>
        </p:nvSpPr>
        <p:spPr>
          <a:xfrm>
            <a:off x="8153400" y="640081"/>
            <a:ext cx="3395130" cy="5255364"/>
          </a:xfrm>
        </p:spPr>
        <p:txBody>
          <a:bodyPr>
            <a:normAutofit/>
          </a:bodyPr>
          <a:lstStyle/>
          <a:p>
            <a:r>
              <a:rPr lang="en-US" dirty="0">
                <a:solidFill>
                  <a:srgbClr val="FFFFFF"/>
                </a:solidFill>
              </a:rPr>
              <a:t>Plateau</a:t>
            </a:r>
          </a:p>
        </p:txBody>
      </p:sp>
      <p:sp>
        <p:nvSpPr>
          <p:cNvPr id="5" name="Arrow: Right 4">
            <a:extLst>
              <a:ext uri="{FF2B5EF4-FFF2-40B4-BE49-F238E27FC236}">
                <a16:creationId xmlns:a16="http://schemas.microsoft.com/office/drawing/2014/main" id="{0FE7C04B-2DEF-495D-B4F0-5C8106164FA5}"/>
              </a:ext>
            </a:extLst>
          </p:cNvPr>
          <p:cNvSpPr/>
          <p:nvPr/>
        </p:nvSpPr>
        <p:spPr>
          <a:xfrm rot="2804312">
            <a:off x="3619099" y="1862800"/>
            <a:ext cx="1055077" cy="48064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260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3042F0-59BE-4647-AFE4-DE382A06F597}"/>
              </a:ext>
            </a:extLst>
          </p:cNvPr>
          <p:cNvPicPr>
            <a:picLocks noChangeAspect="1"/>
          </p:cNvPicPr>
          <p:nvPr/>
        </p:nvPicPr>
        <p:blipFill rotWithShape="1">
          <a:blip r:embed="rId3"/>
          <a:srcRect t="7149" b="8265"/>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5BF6713D-1D96-48BA-83FB-4CAD9ADF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52975"/>
            <a:ext cx="4610100" cy="132397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783336" y="4857750"/>
            <a:ext cx="3721989" cy="1066800"/>
          </a:xfrm>
          <a:prstGeom prst="rect">
            <a:avLst/>
          </a:prstGeom>
          <a:noFill/>
          <a:ln w="174625" cap="sq" cmpd="thinThick">
            <a:noFill/>
            <a:miter lim="800000"/>
          </a:ln>
        </p:spPr>
        <p:txBody>
          <a:bodyPr>
            <a:normAutofit/>
          </a:bodyPr>
          <a:lstStyle/>
          <a:p>
            <a:pPr algn="r"/>
            <a:r>
              <a:rPr lang="en-US" sz="2800" dirty="0">
                <a:solidFill>
                  <a:srgbClr val="FFFFFF"/>
                </a:solidFill>
              </a:rPr>
              <a:t>Plateau</a:t>
            </a:r>
          </a:p>
        </p:txBody>
      </p:sp>
    </p:spTree>
    <p:extLst>
      <p:ext uri="{BB962C8B-B14F-4D97-AF65-F5344CB8AC3E}">
        <p14:creationId xmlns:p14="http://schemas.microsoft.com/office/powerpoint/2010/main" val="2132183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EAE89-E6D4-461D-86D4-E00A7885600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Plateau</a:t>
            </a:r>
          </a:p>
        </p:txBody>
      </p:sp>
      <p:cxnSp>
        <p:nvCxnSpPr>
          <p:cNvPr id="10" name="Straight Connector 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9E120D1-C805-4FF7-A6AE-22E37BAA88D7}"/>
              </a:ext>
            </a:extLst>
          </p:cNvPr>
          <p:cNvPicPr>
            <a:picLocks noChangeAspect="1"/>
          </p:cNvPicPr>
          <p:nvPr/>
        </p:nvPicPr>
        <p:blipFill>
          <a:blip r:embed="rId3"/>
          <a:stretch>
            <a:fillRect/>
          </a:stretch>
        </p:blipFill>
        <p:spPr>
          <a:xfrm>
            <a:off x="5153822" y="975392"/>
            <a:ext cx="6553545" cy="4915158"/>
          </a:xfrm>
          <a:prstGeom prst="rect">
            <a:avLst/>
          </a:prstGeom>
        </p:spPr>
      </p:pic>
    </p:spTree>
    <p:extLst>
      <p:ext uri="{BB962C8B-B14F-4D97-AF65-F5344CB8AC3E}">
        <p14:creationId xmlns:p14="http://schemas.microsoft.com/office/powerpoint/2010/main" val="71477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CB5B1-1DF7-438C-BE89-818E420F7136}"/>
              </a:ext>
            </a:extLst>
          </p:cNvPr>
          <p:cNvPicPr>
            <a:picLocks noChangeAspect="1"/>
          </p:cNvPicPr>
          <p:nvPr/>
        </p:nvPicPr>
        <p:blipFill rotWithShape="1">
          <a:blip r:embed="rId3"/>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7F34DA4D-E51B-48EA-B8C4-E7F0206E0312}"/>
              </a:ext>
            </a:extLst>
          </p:cNvPr>
          <p:cNvSpPr>
            <a:spLocks noGrp="1"/>
          </p:cNvSpPr>
          <p:nvPr>
            <p:ph type="title"/>
          </p:nvPr>
        </p:nvSpPr>
        <p:spPr>
          <a:xfrm>
            <a:off x="8534025" y="5429642"/>
            <a:ext cx="3200400" cy="1071062"/>
          </a:xfrm>
          <a:solidFill>
            <a:srgbClr val="262626"/>
          </a:solidFill>
          <a:ln w="257175" cap="sq" cmpd="sng" algn="ctr">
            <a:solidFill>
              <a:srgbClr val="262626">
                <a:alpha val="60000"/>
              </a:srgbClr>
            </a:solidFill>
            <a:prstDash val="solid"/>
            <a:miter lim="800000"/>
          </a:ln>
        </p:spPr>
        <p:txBody>
          <a:bodyPr wrap="square" anchor="ctr">
            <a:normAutofit/>
          </a:bodyPr>
          <a:lstStyle/>
          <a:p>
            <a:pPr algn="ctr"/>
            <a:r>
              <a:rPr lang="en-US" sz="2400" dirty="0">
                <a:solidFill>
                  <a:schemeClr val="lt1"/>
                </a:solidFill>
              </a:rPr>
              <a:t>Plateau</a:t>
            </a:r>
          </a:p>
        </p:txBody>
      </p:sp>
    </p:spTree>
    <p:extLst>
      <p:ext uri="{BB962C8B-B14F-4D97-AF65-F5344CB8AC3E}">
        <p14:creationId xmlns:p14="http://schemas.microsoft.com/office/powerpoint/2010/main" val="382214768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2CE66F-93AA-4921-AC2B-3211BCAAA8A9}"/>
              </a:ext>
            </a:extLst>
          </p:cNvPr>
          <p:cNvPicPr>
            <a:picLocks noChangeAspect="1"/>
          </p:cNvPicPr>
          <p:nvPr/>
        </p:nvPicPr>
        <p:blipFill rotWithShape="1">
          <a:blip r:embed="rId3"/>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Lower Columbia</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438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rooked River at Smith Rocks">
            <a:extLst>
              <a:ext uri="{FF2B5EF4-FFF2-40B4-BE49-F238E27FC236}">
                <a16:creationId xmlns:a16="http://schemas.microsoft.com/office/drawing/2014/main" id="{610EF187-EA7A-4064-B10E-EBA044C8C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23" b="45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91D184B-D470-4D38-931E-D156645A2B14}"/>
              </a:ext>
            </a:extLst>
          </p:cNvPr>
          <p:cNvSpPr>
            <a:spLocks noGrp="1"/>
          </p:cNvSpPr>
          <p:nvPr>
            <p:ph type="title"/>
          </p:nvPr>
        </p:nvSpPr>
        <p:spPr>
          <a:xfrm>
            <a:off x="640080" y="640080"/>
            <a:ext cx="2752354" cy="2709275"/>
          </a:xfrm>
          <a:prstGeom prst="rect">
            <a:avLst/>
          </a:prstGeom>
          <a:solidFill>
            <a:schemeClr val="bg1"/>
          </a:solidFill>
          <a:ln w="174625" cmpd="thinThick">
            <a:solidFill>
              <a:schemeClr val="bg1"/>
            </a:solidFill>
          </a:ln>
        </p:spPr>
        <p:txBody>
          <a:bodyPr anchor="ctr">
            <a:normAutofit/>
          </a:bodyPr>
          <a:lstStyle/>
          <a:p>
            <a:pPr algn="ctr"/>
            <a:r>
              <a:rPr lang="en-US" sz="2800" dirty="0">
                <a:solidFill>
                  <a:schemeClr val="tx1">
                    <a:lumMod val="85000"/>
                    <a:lumOff val="15000"/>
                  </a:schemeClr>
                </a:solidFill>
              </a:rPr>
              <a:t>Plateau</a:t>
            </a:r>
          </a:p>
        </p:txBody>
      </p:sp>
    </p:spTree>
    <p:extLst>
      <p:ext uri="{BB962C8B-B14F-4D97-AF65-F5344CB8AC3E}">
        <p14:creationId xmlns:p14="http://schemas.microsoft.com/office/powerpoint/2010/main" val="2536636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File:UMATILLA BREAKS &amp; JOHN DAY RIVER UMATILLA (23870257436).jpg">
            <a:extLst>
              <a:ext uri="{FF2B5EF4-FFF2-40B4-BE49-F238E27FC236}">
                <a16:creationId xmlns:a16="http://schemas.microsoft.com/office/drawing/2014/main" id="{4B723CC0-AA9D-484C-A6DC-7FF05A5B36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6" b="1517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83DCED5-8DE8-4A22-A1D2-FA8A19111B90}"/>
              </a:ext>
            </a:extLst>
          </p:cNvPr>
          <p:cNvSpPr>
            <a:spLocks noGrp="1"/>
          </p:cNvSpPr>
          <p:nvPr>
            <p:ph type="title"/>
          </p:nvPr>
        </p:nvSpPr>
        <p:spPr>
          <a:xfrm>
            <a:off x="8869680" y="358726"/>
            <a:ext cx="2752354" cy="2709275"/>
          </a:xfrm>
          <a:prstGeom prst="ellipse">
            <a:avLst/>
          </a:prstGeom>
          <a:solidFill>
            <a:srgbClr val="FFFFFF"/>
          </a:solidFill>
          <a:ln w="174625" cmpd="thinThick">
            <a:solidFill>
              <a:srgbClr val="FFFFFF"/>
            </a:solidFill>
          </a:ln>
        </p:spPr>
        <p:txBody>
          <a:bodyPr anchor="ctr">
            <a:normAutofit/>
          </a:bodyPr>
          <a:lstStyle/>
          <a:p>
            <a:pPr algn="ctr"/>
            <a:r>
              <a:rPr lang="en-US" sz="2800" dirty="0">
                <a:solidFill>
                  <a:srgbClr val="262626"/>
                </a:solidFill>
              </a:rPr>
              <a:t>Plateau</a:t>
            </a:r>
          </a:p>
        </p:txBody>
      </p:sp>
    </p:spTree>
    <p:extLst>
      <p:ext uri="{BB962C8B-B14F-4D97-AF65-F5344CB8AC3E}">
        <p14:creationId xmlns:p14="http://schemas.microsoft.com/office/powerpoint/2010/main" val="1847991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Plateau Area </a:t>
            </a:r>
          </a:p>
        </p:txBody>
      </p:sp>
      <p:graphicFrame>
        <p:nvGraphicFramePr>
          <p:cNvPr id="9" name="Content Placeholder 6">
            <a:extLst>
              <a:ext uri="{FF2B5EF4-FFF2-40B4-BE49-F238E27FC236}">
                <a16:creationId xmlns:a16="http://schemas.microsoft.com/office/drawing/2014/main" id="{E2E689A9-17DB-4F3A-AABD-AFE2FC04FC95}"/>
              </a:ext>
            </a:extLst>
          </p:cNvPr>
          <p:cNvGraphicFramePr>
            <a:graphicFrameLocks noGrp="1"/>
          </p:cNvGraphicFramePr>
          <p:nvPr>
            <p:ph idx="1"/>
            <p:extLst>
              <p:ext uri="{D42A27DB-BD31-4B8C-83A1-F6EECF244321}">
                <p14:modId xmlns:p14="http://schemas.microsoft.com/office/powerpoint/2010/main" val="298204472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1332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3B80057B-B673-46B0-9294-75ED90EFB9CE}"/>
              </a:ext>
            </a:extLst>
          </p:cNvPr>
          <p:cNvPicPr>
            <a:picLocks noChangeAspect="1"/>
          </p:cNvPicPr>
          <p:nvPr/>
        </p:nvPicPr>
        <p:blipFill rotWithShape="1">
          <a:blip r:embed="rId2">
            <a:extLst>
              <a:ext uri="{28A0092B-C50C-407E-A947-70E740481C1C}">
                <a14:useLocalDpi xmlns:a14="http://schemas.microsoft.com/office/drawing/2010/main" val="0"/>
              </a:ext>
            </a:extLst>
          </a:blip>
          <a:srcRect r="5239" b="-1"/>
          <a:stretch/>
        </p:blipFill>
        <p:spPr>
          <a:xfrm>
            <a:off x="20" y="10"/>
            <a:ext cx="7534636" cy="6857990"/>
          </a:xfrm>
          <a:prstGeom prst="rect">
            <a:avLst/>
          </a:prstGeom>
        </p:spPr>
      </p:pic>
      <p:sp>
        <p:nvSpPr>
          <p:cNvPr id="8" name="Rectangle 7">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F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8F6ADC-2A06-4D38-B670-26A75BF00348}"/>
              </a:ext>
            </a:extLst>
          </p:cNvPr>
          <p:cNvSpPr>
            <a:spLocks noGrp="1"/>
          </p:cNvSpPr>
          <p:nvPr>
            <p:ph type="title"/>
          </p:nvPr>
        </p:nvSpPr>
        <p:spPr>
          <a:xfrm>
            <a:off x="8153400" y="640081"/>
            <a:ext cx="3395130" cy="5255364"/>
          </a:xfrm>
        </p:spPr>
        <p:txBody>
          <a:bodyPr>
            <a:normAutofit/>
          </a:bodyPr>
          <a:lstStyle/>
          <a:p>
            <a:r>
              <a:rPr lang="en-US" dirty="0">
                <a:solidFill>
                  <a:srgbClr val="FFFFFF"/>
                </a:solidFill>
              </a:rPr>
              <a:t>Great Basin</a:t>
            </a:r>
          </a:p>
        </p:txBody>
      </p:sp>
      <p:sp>
        <p:nvSpPr>
          <p:cNvPr id="5" name="Arrow: Right 4">
            <a:extLst>
              <a:ext uri="{FF2B5EF4-FFF2-40B4-BE49-F238E27FC236}">
                <a16:creationId xmlns:a16="http://schemas.microsoft.com/office/drawing/2014/main" id="{24C6E7D2-5798-40EE-977C-77D3C518C9B5}"/>
              </a:ext>
            </a:extLst>
          </p:cNvPr>
          <p:cNvSpPr/>
          <p:nvPr/>
        </p:nvSpPr>
        <p:spPr>
          <a:xfrm rot="2804312">
            <a:off x="3776347" y="3917510"/>
            <a:ext cx="1055077" cy="48064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984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D4FBB6-E6A3-4871-A95C-10FEDCA86E7E}"/>
              </a:ext>
            </a:extLst>
          </p:cNvPr>
          <p:cNvPicPr>
            <a:picLocks noChangeAspect="1"/>
          </p:cNvPicPr>
          <p:nvPr/>
        </p:nvPicPr>
        <p:blipFill rotWithShape="1">
          <a:blip r:embed="rId3"/>
          <a:srcRect t="12614" b="3117"/>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Great Basin</a:t>
            </a:r>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09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Great Basin</a:t>
            </a:r>
          </a:p>
        </p:txBody>
      </p:sp>
      <p:cxnSp>
        <p:nvCxnSpPr>
          <p:cNvPr id="10"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B77372A-FCA4-419D-9C02-DA0E4649412C}"/>
              </a:ext>
            </a:extLst>
          </p:cNvPr>
          <p:cNvPicPr>
            <a:picLocks noChangeAspect="1"/>
          </p:cNvPicPr>
          <p:nvPr/>
        </p:nvPicPr>
        <p:blipFill>
          <a:blip r:embed="rId3"/>
          <a:stretch>
            <a:fillRect/>
          </a:stretch>
        </p:blipFill>
        <p:spPr>
          <a:xfrm>
            <a:off x="3062708" y="2509911"/>
            <a:ext cx="6011484" cy="3997637"/>
          </a:xfrm>
          <a:prstGeom prst="rect">
            <a:avLst/>
          </a:prstGeom>
        </p:spPr>
      </p:pic>
    </p:spTree>
    <p:extLst>
      <p:ext uri="{BB962C8B-B14F-4D97-AF65-F5344CB8AC3E}">
        <p14:creationId xmlns:p14="http://schemas.microsoft.com/office/powerpoint/2010/main" val="502814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96C8A9-626A-43D4-9352-FED73C129564}"/>
              </a:ext>
            </a:extLst>
          </p:cNvPr>
          <p:cNvPicPr>
            <a:picLocks noChangeAspect="1"/>
          </p:cNvPicPr>
          <p:nvPr/>
        </p:nvPicPr>
        <p:blipFill rotWithShape="1">
          <a:blip r:embed="rId3"/>
          <a:srcRect l="9348" r="11986"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a:bodyPr>
          <a:lstStyle/>
          <a:p>
            <a:pPr algn="ctr"/>
            <a:r>
              <a:rPr lang="en-US" sz="2800" dirty="0">
                <a:solidFill>
                  <a:srgbClr val="FFFFFF"/>
                </a:solidFill>
              </a:rPr>
              <a:t>Great Basin</a:t>
            </a:r>
          </a:p>
        </p:txBody>
      </p:sp>
    </p:spTree>
    <p:extLst>
      <p:ext uri="{BB962C8B-B14F-4D97-AF65-F5344CB8AC3E}">
        <p14:creationId xmlns:p14="http://schemas.microsoft.com/office/powerpoint/2010/main" val="78816211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36509-6A91-40FD-83C6-B14D29A2EFBF}"/>
              </a:ext>
            </a:extLst>
          </p:cNvPr>
          <p:cNvPicPr>
            <a:picLocks noChangeAspect="1"/>
          </p:cNvPicPr>
          <p:nvPr/>
        </p:nvPicPr>
        <p:blipFill rotWithShape="1">
          <a:blip r:embed="rId3"/>
          <a:srcRect t="14596" b="1135"/>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523875" y="5317240"/>
            <a:ext cx="11210925" cy="744836"/>
          </a:xfrm>
        </p:spPr>
        <p:txBody>
          <a:bodyPr>
            <a:normAutofit/>
          </a:bodyPr>
          <a:lstStyle/>
          <a:p>
            <a:pPr algn="ctr"/>
            <a:r>
              <a:rPr lang="en-US" sz="3600" dirty="0">
                <a:solidFill>
                  <a:schemeClr val="tx1">
                    <a:lumMod val="85000"/>
                    <a:lumOff val="15000"/>
                  </a:schemeClr>
                </a:solidFill>
              </a:rPr>
              <a:t>Great Basin</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240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Great Basin</a:t>
            </a:r>
          </a:p>
        </p:txBody>
      </p:sp>
      <p:graphicFrame>
        <p:nvGraphicFramePr>
          <p:cNvPr id="8" name="Content Placeholder 5">
            <a:extLst>
              <a:ext uri="{FF2B5EF4-FFF2-40B4-BE49-F238E27FC236}">
                <a16:creationId xmlns:a16="http://schemas.microsoft.com/office/drawing/2014/main" id="{09C89993-5675-4C44-A38A-B372972686D8}"/>
              </a:ext>
            </a:extLst>
          </p:cNvPr>
          <p:cNvGraphicFramePr>
            <a:graphicFrameLocks noGrp="1"/>
          </p:cNvGraphicFramePr>
          <p:nvPr>
            <p:ph idx="1"/>
            <p:extLst>
              <p:ext uri="{D42A27DB-BD31-4B8C-83A1-F6EECF244321}">
                <p14:modId xmlns:p14="http://schemas.microsoft.com/office/powerpoint/2010/main" val="50685531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3660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15F5-8D8E-46F9-9FE4-13CFBEA49AF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38179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68CBF-816B-4CDA-A8F2-917975B65E6C}"/>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Lower Columbia</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An estuary with many channels widening towards the sea through lush forests and grasslands, village in distance.">
            <a:extLst>
              <a:ext uri="{FF2B5EF4-FFF2-40B4-BE49-F238E27FC236}">
                <a16:creationId xmlns:a16="http://schemas.microsoft.com/office/drawing/2014/main" id="{FD2155DD-E398-4E2C-A50B-F897F184E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644" y="492573"/>
            <a:ext cx="6157901"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277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C91D-354C-4ABE-BCE9-81969413D4F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5A7E402-5AEF-46A0-9347-5526C6123B23}"/>
              </a:ext>
            </a:extLst>
          </p:cNvPr>
          <p:cNvPicPr>
            <a:picLocks noChangeAspect="1"/>
          </p:cNvPicPr>
          <p:nvPr/>
        </p:nvPicPr>
        <p:blipFill>
          <a:blip r:embed="rId2"/>
          <a:stretch>
            <a:fillRect/>
          </a:stretch>
        </p:blipFill>
        <p:spPr>
          <a:xfrm>
            <a:off x="1568975" y="0"/>
            <a:ext cx="9054049" cy="6858000"/>
          </a:xfrm>
          <a:prstGeom prst="rect">
            <a:avLst/>
          </a:prstGeom>
        </p:spPr>
      </p:pic>
    </p:spTree>
    <p:extLst>
      <p:ext uri="{BB962C8B-B14F-4D97-AF65-F5344CB8AC3E}">
        <p14:creationId xmlns:p14="http://schemas.microsoft.com/office/powerpoint/2010/main" val="800261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8D5DBA-7E58-4DC3-BF21-81F44E430B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566" y="0"/>
            <a:ext cx="8838867" cy="6858000"/>
          </a:xfrm>
          <a:prstGeom prst="rect">
            <a:avLst/>
          </a:prstGeom>
        </p:spPr>
      </p:pic>
    </p:spTree>
    <p:extLst>
      <p:ext uri="{BB962C8B-B14F-4D97-AF65-F5344CB8AC3E}">
        <p14:creationId xmlns:p14="http://schemas.microsoft.com/office/powerpoint/2010/main" val="2184031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5E3ED1-DE6B-4C9B-9402-D19C32945188}"/>
              </a:ext>
            </a:extLst>
          </p:cNvPr>
          <p:cNvPicPr>
            <a:picLocks noChangeAspect="1"/>
          </p:cNvPicPr>
          <p:nvPr/>
        </p:nvPicPr>
        <p:blipFill>
          <a:blip r:embed="rId2"/>
          <a:stretch>
            <a:fillRect/>
          </a:stretch>
        </p:blipFill>
        <p:spPr>
          <a:xfrm>
            <a:off x="1930932" y="0"/>
            <a:ext cx="8330136" cy="6858000"/>
          </a:xfrm>
          <a:prstGeom prst="rect">
            <a:avLst/>
          </a:prstGeom>
        </p:spPr>
      </p:pic>
    </p:spTree>
    <p:extLst>
      <p:ext uri="{BB962C8B-B14F-4D97-AF65-F5344CB8AC3E}">
        <p14:creationId xmlns:p14="http://schemas.microsoft.com/office/powerpoint/2010/main" val="280182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7E8A6B-1110-4830-BAF1-C6B5028F8845}"/>
              </a:ext>
            </a:extLst>
          </p:cNvPr>
          <p:cNvPicPr>
            <a:picLocks noChangeAspect="1"/>
          </p:cNvPicPr>
          <p:nvPr/>
        </p:nvPicPr>
        <p:blipFill rotWithShape="1">
          <a:blip r:embed="rId3"/>
          <a:srcRect t="29687"/>
          <a:stretch/>
        </p:blipFill>
        <p:spPr>
          <a:xfrm>
            <a:off x="20" y="10"/>
            <a:ext cx="12191980" cy="6857990"/>
          </a:xfrm>
          <a:prstGeom prst="rect">
            <a:avLst/>
          </a:prstGeom>
        </p:spPr>
      </p:pic>
      <p:sp>
        <p:nvSpPr>
          <p:cNvPr id="2" name="Title 1">
            <a:extLst>
              <a:ext uri="{FF2B5EF4-FFF2-40B4-BE49-F238E27FC236}">
                <a16:creationId xmlns:a16="http://schemas.microsoft.com/office/drawing/2014/main" id="{C522D300-58C0-4971-BE0F-60A89B67FA1A}"/>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a:bodyPr>
          <a:lstStyle/>
          <a:p>
            <a:pPr algn="ctr"/>
            <a:r>
              <a:rPr lang="en-US" sz="2800">
                <a:solidFill>
                  <a:srgbClr val="FFFFFF"/>
                </a:solidFill>
              </a:rPr>
              <a:t>Lower Columbia</a:t>
            </a:r>
          </a:p>
        </p:txBody>
      </p:sp>
    </p:spTree>
    <p:extLst>
      <p:ext uri="{BB962C8B-B14F-4D97-AF65-F5344CB8AC3E}">
        <p14:creationId xmlns:p14="http://schemas.microsoft.com/office/powerpoint/2010/main" val="77524113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C3BB8-D628-4162-9284-348C3B12CF8C}"/>
              </a:ext>
            </a:extLst>
          </p:cNvPr>
          <p:cNvPicPr>
            <a:picLocks noChangeAspect="1"/>
          </p:cNvPicPr>
          <p:nvPr/>
        </p:nvPicPr>
        <p:blipFill rotWithShape="1">
          <a:blip r:embed="rId3"/>
          <a:srcRect t="11067"/>
          <a:stretch/>
        </p:blipFill>
        <p:spPr>
          <a:xfrm>
            <a:off x="20" y="10"/>
            <a:ext cx="12191980" cy="6857990"/>
          </a:xfrm>
          <a:prstGeom prst="rect">
            <a:avLst/>
          </a:prstGeom>
        </p:spPr>
      </p:pic>
      <p:sp>
        <p:nvSpPr>
          <p:cNvPr id="2" name="Title 1">
            <a:extLst>
              <a:ext uri="{FF2B5EF4-FFF2-40B4-BE49-F238E27FC236}">
                <a16:creationId xmlns:a16="http://schemas.microsoft.com/office/drawing/2014/main" id="{742164C5-3708-4BC7-928D-EBBC1D124945}"/>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a:bodyPr>
          <a:lstStyle/>
          <a:p>
            <a:pPr algn="ctr"/>
            <a:r>
              <a:rPr lang="en-US" sz="2800" dirty="0">
                <a:solidFill>
                  <a:srgbClr val="FFFFFF"/>
                </a:solidFill>
              </a:rPr>
              <a:t>Lower Columbia</a:t>
            </a:r>
          </a:p>
        </p:txBody>
      </p:sp>
    </p:spTree>
    <p:extLst>
      <p:ext uri="{BB962C8B-B14F-4D97-AF65-F5344CB8AC3E}">
        <p14:creationId xmlns:p14="http://schemas.microsoft.com/office/powerpoint/2010/main" val="23235974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Lower Columbia</a:t>
            </a:r>
          </a:p>
        </p:txBody>
      </p:sp>
      <p:graphicFrame>
        <p:nvGraphicFramePr>
          <p:cNvPr id="5" name="Content Placeholder 2">
            <a:extLst>
              <a:ext uri="{FF2B5EF4-FFF2-40B4-BE49-F238E27FC236}">
                <a16:creationId xmlns:a16="http://schemas.microsoft.com/office/drawing/2014/main" id="{AE81496D-AE2D-4292-B806-A0C444467038}"/>
              </a:ext>
            </a:extLst>
          </p:cNvPr>
          <p:cNvGraphicFramePr>
            <a:graphicFrameLocks noGrp="1"/>
          </p:cNvGraphicFramePr>
          <p:nvPr>
            <p:ph idx="1"/>
            <p:extLst>
              <p:ext uri="{D42A27DB-BD31-4B8C-83A1-F6EECF244321}">
                <p14:modId xmlns:p14="http://schemas.microsoft.com/office/powerpoint/2010/main" val="17030978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961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3B80057B-B673-46B0-9294-75ED90EFB9CE}"/>
              </a:ext>
            </a:extLst>
          </p:cNvPr>
          <p:cNvPicPr>
            <a:picLocks noChangeAspect="1"/>
          </p:cNvPicPr>
          <p:nvPr/>
        </p:nvPicPr>
        <p:blipFill rotWithShape="1">
          <a:blip r:embed="rId2">
            <a:extLst>
              <a:ext uri="{28A0092B-C50C-407E-A947-70E740481C1C}">
                <a14:useLocalDpi xmlns:a14="http://schemas.microsoft.com/office/drawing/2010/main" val="0"/>
              </a:ext>
            </a:extLst>
          </a:blip>
          <a:srcRect r="5239" b="-1"/>
          <a:stretch/>
        </p:blipFill>
        <p:spPr>
          <a:xfrm>
            <a:off x="20" y="10"/>
            <a:ext cx="7534636" cy="6857990"/>
          </a:xfrm>
          <a:prstGeom prst="rect">
            <a:avLst/>
          </a:prstGeom>
        </p:spPr>
      </p:pic>
      <p:sp>
        <p:nvSpPr>
          <p:cNvPr id="8" name="Rectangle 7">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5F6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D8F6ADC-2A06-4D38-B670-26A75BF00348}"/>
              </a:ext>
            </a:extLst>
          </p:cNvPr>
          <p:cNvSpPr>
            <a:spLocks noGrp="1"/>
          </p:cNvSpPr>
          <p:nvPr>
            <p:ph type="title"/>
          </p:nvPr>
        </p:nvSpPr>
        <p:spPr>
          <a:xfrm>
            <a:off x="8153400" y="640081"/>
            <a:ext cx="3395130" cy="5255364"/>
          </a:xfrm>
        </p:spPr>
        <p:txBody>
          <a:bodyPr>
            <a:normAutofit/>
          </a:bodyPr>
          <a:lstStyle/>
          <a:p>
            <a:r>
              <a:rPr lang="en-US" dirty="0">
                <a:solidFill>
                  <a:srgbClr val="FFFFFF"/>
                </a:solidFill>
              </a:rPr>
              <a:t>Coast</a:t>
            </a:r>
          </a:p>
        </p:txBody>
      </p:sp>
      <p:sp>
        <p:nvSpPr>
          <p:cNvPr id="5" name="Arrow: Right 4">
            <a:extLst>
              <a:ext uri="{FF2B5EF4-FFF2-40B4-BE49-F238E27FC236}">
                <a16:creationId xmlns:a16="http://schemas.microsoft.com/office/drawing/2014/main" id="{DFBA6E04-E0BB-48E9-A842-CC27E86F3604}"/>
              </a:ext>
            </a:extLst>
          </p:cNvPr>
          <p:cNvSpPr/>
          <p:nvPr/>
        </p:nvSpPr>
        <p:spPr>
          <a:xfrm rot="2804312">
            <a:off x="9009" y="2473190"/>
            <a:ext cx="1055077" cy="48064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301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71D7D9-CE99-4AAF-AF3C-8C75DD342808}"/>
              </a:ext>
            </a:extLst>
          </p:cNvPr>
          <p:cNvPicPr>
            <a:picLocks noChangeAspect="1"/>
          </p:cNvPicPr>
          <p:nvPr/>
        </p:nvPicPr>
        <p:blipFill rotWithShape="1">
          <a:blip r:embed="rId3"/>
          <a:srcRect b="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98FC21A6-9A1A-4E5B-81E8-C7FF60BB62B6}"/>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anchor="ctr">
            <a:normAutofit/>
          </a:bodyPr>
          <a:lstStyle/>
          <a:p>
            <a:pPr algn="ctr"/>
            <a:r>
              <a:rPr lang="en-US" sz="2800" dirty="0">
                <a:solidFill>
                  <a:srgbClr val="FFFFFF"/>
                </a:solidFill>
              </a:rPr>
              <a:t>Coast</a:t>
            </a:r>
          </a:p>
        </p:txBody>
      </p:sp>
    </p:spTree>
    <p:extLst>
      <p:ext uri="{BB962C8B-B14F-4D97-AF65-F5344CB8AC3E}">
        <p14:creationId xmlns:p14="http://schemas.microsoft.com/office/powerpoint/2010/main" val="204976118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4519</TotalTime>
  <Words>603</Words>
  <Application>Microsoft Office PowerPoint</Application>
  <PresentationFormat>Widescreen</PresentationFormat>
  <Paragraphs>107</Paragraphs>
  <Slides>42</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Palatino Linotype</vt:lpstr>
      <vt:lpstr>Source Sans Pro</vt:lpstr>
      <vt:lpstr>Times New Roman</vt:lpstr>
      <vt:lpstr>Office Theme</vt:lpstr>
      <vt:lpstr>Natural &amp; Cultural Areas of Traditional Oregon</vt:lpstr>
      <vt:lpstr>Lower Columbia</vt:lpstr>
      <vt:lpstr>Lower Columbia</vt:lpstr>
      <vt:lpstr>Lower Columbia</vt:lpstr>
      <vt:lpstr>Lower Columbia</vt:lpstr>
      <vt:lpstr>Lower Columbia</vt:lpstr>
      <vt:lpstr>Lower Columbia</vt:lpstr>
      <vt:lpstr>Coast</vt:lpstr>
      <vt:lpstr>Coast</vt:lpstr>
      <vt:lpstr>Coast</vt:lpstr>
      <vt:lpstr>Coast</vt:lpstr>
      <vt:lpstr>Coast</vt:lpstr>
      <vt:lpstr>Inland Valleys</vt:lpstr>
      <vt:lpstr>Inland Valleys</vt:lpstr>
      <vt:lpstr>Inland Valleys</vt:lpstr>
      <vt:lpstr>Inland Valleys</vt:lpstr>
      <vt:lpstr>Inland Valleys</vt:lpstr>
      <vt:lpstr>Inland Valleys</vt:lpstr>
      <vt:lpstr>Inland Valleys</vt:lpstr>
      <vt:lpstr>Klamath Lakes</vt:lpstr>
      <vt:lpstr>Klamath Lakes Area </vt:lpstr>
      <vt:lpstr>Klamath Lakes Area </vt:lpstr>
      <vt:lpstr>Klamath Lakes Area </vt:lpstr>
      <vt:lpstr>Klamath Lakes Area </vt:lpstr>
      <vt:lpstr>Klamath Lakes Area </vt:lpstr>
      <vt:lpstr>Plateau</vt:lpstr>
      <vt:lpstr>Plateau</vt:lpstr>
      <vt:lpstr>Plateau</vt:lpstr>
      <vt:lpstr>Plateau</vt:lpstr>
      <vt:lpstr>Plateau</vt:lpstr>
      <vt:lpstr>Plateau</vt:lpstr>
      <vt:lpstr>Plateau Area </vt:lpstr>
      <vt:lpstr>Great Basin</vt:lpstr>
      <vt:lpstr>Great Basin</vt:lpstr>
      <vt:lpstr>Great Basin</vt:lpstr>
      <vt:lpstr>Great Basin</vt:lpstr>
      <vt:lpstr>Great Basin</vt:lpstr>
      <vt:lpstr>Great Basin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Underwood</dc:creator>
  <cp:lastModifiedBy>Steve Underwood</cp:lastModifiedBy>
  <cp:revision>29</cp:revision>
  <dcterms:created xsi:type="dcterms:W3CDTF">2018-10-17T22:21:25Z</dcterms:created>
  <dcterms:modified xsi:type="dcterms:W3CDTF">2018-11-02T21:30:39Z</dcterms:modified>
</cp:coreProperties>
</file>