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7"/>
  </p:notesMasterIdLst>
  <p:handoutMasterIdLst>
    <p:handoutMasterId r:id="rId18"/>
  </p:handoutMasterIdLst>
  <p:sldIdLst>
    <p:sldId id="256" r:id="rId5"/>
    <p:sldId id="259" r:id="rId6"/>
    <p:sldId id="266" r:id="rId7"/>
    <p:sldId id="268" r:id="rId8"/>
    <p:sldId id="270" r:id="rId9"/>
    <p:sldId id="263" r:id="rId10"/>
    <p:sldId id="264" r:id="rId11"/>
    <p:sldId id="265" r:id="rId12"/>
    <p:sldId id="269" r:id="rId13"/>
    <p:sldId id="262" r:id="rId14"/>
    <p:sldId id="273"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24" userDrawn="1">
          <p15:clr>
            <a:srgbClr val="A4A3A4"/>
          </p15:clr>
        </p15:guide>
        <p15:guide id="3" pos="7056" userDrawn="1">
          <p15:clr>
            <a:srgbClr val="A4A3A4"/>
          </p15:clr>
        </p15:guide>
        <p15:guide id="4" orient="horz" pos="1248" userDrawn="1">
          <p15:clr>
            <a:srgbClr val="A4A3A4"/>
          </p15:clr>
        </p15:guide>
        <p15:guide id="5" orient="horz" pos="336" userDrawn="1">
          <p15:clr>
            <a:srgbClr val="A4A3A4"/>
          </p15:clr>
        </p15:guide>
        <p15:guide id="6" orient="horz" pos="3912" userDrawn="1">
          <p15:clr>
            <a:srgbClr val="A4A3A4"/>
          </p15:clr>
        </p15:guide>
        <p15:guide id="7" pos="52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A49F"/>
    <a:srgbClr val="9D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3A2002-1F2B-486A-80FA-12083FC1F2D0}" v="70" dt="2020-09-08T17:21:32.741"/>
    <p1510:client id="{D07028EF-18C3-46CF-C235-FE4298052786}" v="170" dt="2020-09-08T17:18:39.753"/>
    <p1510:client id="{E3CF2471-AC27-4921-8823-1FE27C393938}" v="1" dt="2020-09-22T23:19:20.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guide pos="624"/>
        <p:guide pos="7056"/>
        <p:guide orient="horz" pos="1248"/>
        <p:guide orient="horz" pos="336"/>
        <p:guide orient="horz" pos="3912"/>
        <p:guide pos="52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h Stiefvater" userId="S::erich.stiefvater@educationnorthwest.org::e3459fa7-9634-4f10-95ad-ffef91f6d884" providerId="AD" clId="Web-{F1FB47B0-5367-4B69-A694-FC43D2B5D6C3}"/>
    <pc:docChg chg="addSld modSld">
      <pc:chgData name="Erich Stiefvater" userId="S::erich.stiefvater@educationnorthwest.org::e3459fa7-9634-4f10-95ad-ffef91f6d884" providerId="AD" clId="Web-{F1FB47B0-5367-4B69-A694-FC43D2B5D6C3}" dt="2020-07-30T19:47:17.801" v="4"/>
      <pc:docMkLst>
        <pc:docMk/>
      </pc:docMkLst>
      <pc:sldChg chg="delSp modSp">
        <pc:chgData name="Erich Stiefvater" userId="S::erich.stiefvater@educationnorthwest.org::e3459fa7-9634-4f10-95ad-ffef91f6d884" providerId="AD" clId="Web-{F1FB47B0-5367-4B69-A694-FC43D2B5D6C3}" dt="2020-07-30T19:47:17.801" v="4"/>
        <pc:sldMkLst>
          <pc:docMk/>
          <pc:sldMk cId="3216088355" sldId="265"/>
        </pc:sldMkLst>
        <pc:spChg chg="mod">
          <ac:chgData name="Erich Stiefvater" userId="S::erich.stiefvater@educationnorthwest.org::e3459fa7-9634-4f10-95ad-ffef91f6d884" providerId="AD" clId="Web-{F1FB47B0-5367-4B69-A694-FC43D2B5D6C3}" dt="2020-07-30T19:47:14.832" v="3" actId="20577"/>
          <ac:spMkLst>
            <pc:docMk/>
            <pc:sldMk cId="3216088355" sldId="265"/>
            <ac:spMk id="4" creationId="{855A7466-79DF-A44F-A617-D2185FE4C243}"/>
          </ac:spMkLst>
        </pc:spChg>
        <pc:spChg chg="del">
          <ac:chgData name="Erich Stiefvater" userId="S::erich.stiefvater@educationnorthwest.org::e3459fa7-9634-4f10-95ad-ffef91f6d884" providerId="AD" clId="Web-{F1FB47B0-5367-4B69-A694-FC43D2B5D6C3}" dt="2020-07-30T19:47:17.801" v="4"/>
          <ac:spMkLst>
            <pc:docMk/>
            <pc:sldMk cId="3216088355" sldId="265"/>
            <ac:spMk id="6" creationId="{55BEE4C1-1C85-42C1-8CDB-D64662CDDAE6}"/>
          </ac:spMkLst>
        </pc:spChg>
      </pc:sldChg>
      <pc:sldChg chg="add replId">
        <pc:chgData name="Erich Stiefvater" userId="S::erich.stiefvater@educationnorthwest.org::e3459fa7-9634-4f10-95ad-ffef91f6d884" providerId="AD" clId="Web-{F1FB47B0-5367-4B69-A694-FC43D2B5D6C3}" dt="2020-07-30T19:47:07.113" v="0"/>
        <pc:sldMkLst>
          <pc:docMk/>
          <pc:sldMk cId="2453915595" sldId="269"/>
        </pc:sldMkLst>
      </pc:sldChg>
    </pc:docChg>
  </pc:docChgLst>
  <pc:docChgLst>
    <pc:chgData name="Erich Stiefvater" userId="S::erich.stiefvater@educationnorthwest.org::e3459fa7-9634-4f10-95ad-ffef91f6d884" providerId="AD" clId="Web-{DA3208D3-6852-49D0-9580-E1C868048221}"/>
    <pc:docChg chg="modSld">
      <pc:chgData name="Erich Stiefvater" userId="S::erich.stiefvater@educationnorthwest.org::e3459fa7-9634-4f10-95ad-ffef91f6d884" providerId="AD" clId="Web-{DA3208D3-6852-49D0-9580-E1C868048221}" dt="2020-07-27T18:52:18.169" v="2" actId="20577"/>
      <pc:docMkLst>
        <pc:docMk/>
      </pc:docMkLst>
      <pc:sldChg chg="modSp">
        <pc:chgData name="Erich Stiefvater" userId="S::erich.stiefvater@educationnorthwest.org::e3459fa7-9634-4f10-95ad-ffef91f6d884" providerId="AD" clId="Web-{DA3208D3-6852-49D0-9580-E1C868048221}" dt="2020-07-27T18:52:18.169" v="2" actId="20577"/>
        <pc:sldMkLst>
          <pc:docMk/>
          <pc:sldMk cId="32829300" sldId="266"/>
        </pc:sldMkLst>
        <pc:spChg chg="mod">
          <ac:chgData name="Erich Stiefvater" userId="S::erich.stiefvater@educationnorthwest.org::e3459fa7-9634-4f10-95ad-ffef91f6d884" providerId="AD" clId="Web-{DA3208D3-6852-49D0-9580-E1C868048221}" dt="2020-07-27T18:52:18.169" v="2" actId="20577"/>
          <ac:spMkLst>
            <pc:docMk/>
            <pc:sldMk cId="32829300" sldId="266"/>
            <ac:spMk id="4" creationId="{855A7466-79DF-A44F-A617-D2185FE4C243}"/>
          </ac:spMkLst>
        </pc:spChg>
      </pc:sldChg>
    </pc:docChg>
  </pc:docChgLst>
  <pc:docChgLst>
    <pc:chgData name="Erich Stiefvater" userId="S::erich.stiefvater@educationnorthwest.org::e3459fa7-9634-4f10-95ad-ffef91f6d884" providerId="AD" clId="Web-{685BE20A-4A3D-4E32-A863-86855B87DC1B}"/>
    <pc:docChg chg="addSld modSld">
      <pc:chgData name="Erich Stiefvater" userId="S::erich.stiefvater@educationnorthwest.org::e3459fa7-9634-4f10-95ad-ffef91f6d884" providerId="AD" clId="Web-{685BE20A-4A3D-4E32-A863-86855B87DC1B}" dt="2020-07-30T00:09:37.482" v="14" actId="20577"/>
      <pc:docMkLst>
        <pc:docMk/>
      </pc:docMkLst>
      <pc:sldChg chg="modSp add replId">
        <pc:chgData name="Erich Stiefvater" userId="S::erich.stiefvater@educationnorthwest.org::e3459fa7-9634-4f10-95ad-ffef91f6d884" providerId="AD" clId="Web-{685BE20A-4A3D-4E32-A863-86855B87DC1B}" dt="2020-07-30T00:09:37.482" v="14" actId="20577"/>
        <pc:sldMkLst>
          <pc:docMk/>
          <pc:sldMk cId="1892492440" sldId="268"/>
        </pc:sldMkLst>
        <pc:spChg chg="mod">
          <ac:chgData name="Erich Stiefvater" userId="S::erich.stiefvater@educationnorthwest.org::e3459fa7-9634-4f10-95ad-ffef91f6d884" providerId="AD" clId="Web-{685BE20A-4A3D-4E32-A863-86855B87DC1B}" dt="2020-07-30T00:09:37.482" v="14" actId="20577"/>
          <ac:spMkLst>
            <pc:docMk/>
            <pc:sldMk cId="1892492440" sldId="268"/>
            <ac:spMk id="4" creationId="{855A7466-79DF-A44F-A617-D2185FE4C243}"/>
          </ac:spMkLst>
        </pc:spChg>
      </pc:sldChg>
    </pc:docChg>
  </pc:docChgLst>
  <pc:docChgLst>
    <pc:chgData name="Erich Stiefvater" userId="S::erich.stiefvater@educationnorthwest.org::e3459fa7-9634-4f10-95ad-ffef91f6d884" providerId="AD" clId="Web-{CE5CB688-2474-47F1-AE4A-B9B67AE3BDE1}"/>
    <pc:docChg chg="modSld">
      <pc:chgData name="Erich Stiefvater" userId="S::erich.stiefvater@educationnorthwest.org::e3459fa7-9634-4f10-95ad-ffef91f6d884" providerId="AD" clId="Web-{CE5CB688-2474-47F1-AE4A-B9B67AE3BDE1}" dt="2020-08-17T23:54:17.015" v="108"/>
      <pc:docMkLst>
        <pc:docMk/>
      </pc:docMkLst>
      <pc:sldChg chg="delSp modSp">
        <pc:chgData name="Erich Stiefvater" userId="S::erich.stiefvater@educationnorthwest.org::e3459fa7-9634-4f10-95ad-ffef91f6d884" providerId="AD" clId="Web-{CE5CB688-2474-47F1-AE4A-B9B67AE3BDE1}" dt="2020-08-17T23:54:14.186" v="106" actId="20577"/>
        <pc:sldMkLst>
          <pc:docMk/>
          <pc:sldMk cId="32829300" sldId="266"/>
        </pc:sldMkLst>
        <pc:spChg chg="del">
          <ac:chgData name="Erich Stiefvater" userId="S::erich.stiefvater@educationnorthwest.org::e3459fa7-9634-4f10-95ad-ffef91f6d884" providerId="AD" clId="Web-{CE5CB688-2474-47F1-AE4A-B9B67AE3BDE1}" dt="2020-08-17T23:53:35.621" v="29"/>
          <ac:spMkLst>
            <pc:docMk/>
            <pc:sldMk cId="32829300" sldId="266"/>
            <ac:spMk id="5" creationId="{22BDC36A-BE4E-4260-80B9-C9E1B6D42D77}"/>
          </ac:spMkLst>
        </pc:spChg>
        <pc:spChg chg="mod">
          <ac:chgData name="Erich Stiefvater" userId="S::erich.stiefvater@educationnorthwest.org::e3459fa7-9634-4f10-95ad-ffef91f6d884" providerId="AD" clId="Web-{CE5CB688-2474-47F1-AE4A-B9B67AE3BDE1}" dt="2020-08-17T23:54:14.186" v="106" actId="20577"/>
          <ac:spMkLst>
            <pc:docMk/>
            <pc:sldMk cId="32829300" sldId="266"/>
            <ac:spMk id="6" creationId="{55BEE4C1-1C85-42C1-8CDB-D64662CDDAE6}"/>
          </ac:spMkLst>
        </pc:spChg>
      </pc:sldChg>
      <pc:sldChg chg="delSp modSp">
        <pc:chgData name="Erich Stiefvater" userId="S::erich.stiefvater@educationnorthwest.org::e3459fa7-9634-4f10-95ad-ffef91f6d884" providerId="AD" clId="Web-{CE5CB688-2474-47F1-AE4A-B9B67AE3BDE1}" dt="2020-08-17T23:54:17.015" v="108"/>
        <pc:sldMkLst>
          <pc:docMk/>
          <pc:sldMk cId="1892492440" sldId="268"/>
        </pc:sldMkLst>
        <pc:spChg chg="del">
          <ac:chgData name="Erich Stiefvater" userId="S::erich.stiefvater@educationnorthwest.org::e3459fa7-9634-4f10-95ad-ffef91f6d884" providerId="AD" clId="Web-{CE5CB688-2474-47F1-AE4A-B9B67AE3BDE1}" dt="2020-08-17T23:54:17.015" v="108"/>
          <ac:spMkLst>
            <pc:docMk/>
            <pc:sldMk cId="1892492440" sldId="268"/>
            <ac:spMk id="5" creationId="{7BE4DC03-1167-4ABE-ACEB-A863B929E30A}"/>
          </ac:spMkLst>
        </pc:spChg>
        <pc:spChg chg="mod">
          <ac:chgData name="Erich Stiefvater" userId="S::erich.stiefvater@educationnorthwest.org::e3459fa7-9634-4f10-95ad-ffef91f6d884" providerId="AD" clId="Web-{CE5CB688-2474-47F1-AE4A-B9B67AE3BDE1}" dt="2020-08-17T23:53:45.466" v="64" actId="20577"/>
          <ac:spMkLst>
            <pc:docMk/>
            <pc:sldMk cId="1892492440" sldId="268"/>
            <ac:spMk id="6" creationId="{55BEE4C1-1C85-42C1-8CDB-D64662CDDAE6}"/>
          </ac:spMkLst>
        </pc:spChg>
      </pc:sldChg>
    </pc:docChg>
  </pc:docChgLst>
  <pc:docChgLst>
    <pc:chgData name="Erich Stiefvater" userId="e3459fa7-9634-4f10-95ad-ffef91f6d884" providerId="ADAL" clId="{9DFD1693-362A-4217-9746-73F04B3EB4DE}"/>
    <pc:docChg chg="undo custSel addSld delSld modSld sldOrd">
      <pc:chgData name="Erich Stiefvater" userId="e3459fa7-9634-4f10-95ad-ffef91f6d884" providerId="ADAL" clId="{9DFD1693-362A-4217-9746-73F04B3EB4DE}" dt="2020-07-31T05:04:11.098" v="1992" actId="20577"/>
      <pc:docMkLst>
        <pc:docMk/>
      </pc:docMkLst>
      <pc:sldChg chg="modSp mod">
        <pc:chgData name="Erich Stiefvater" userId="e3459fa7-9634-4f10-95ad-ffef91f6d884" providerId="ADAL" clId="{9DFD1693-362A-4217-9746-73F04B3EB4DE}" dt="2020-07-31T04:07:14.296" v="1664" actId="20577"/>
        <pc:sldMkLst>
          <pc:docMk/>
          <pc:sldMk cId="2465692573" sldId="256"/>
        </pc:sldMkLst>
        <pc:spChg chg="mod">
          <ac:chgData name="Erich Stiefvater" userId="e3459fa7-9634-4f10-95ad-ffef91f6d884" providerId="ADAL" clId="{9DFD1693-362A-4217-9746-73F04B3EB4DE}" dt="2020-07-31T04:07:14.296" v="1664" actId="20577"/>
          <ac:spMkLst>
            <pc:docMk/>
            <pc:sldMk cId="2465692573" sldId="256"/>
            <ac:spMk id="2" creationId="{924BF42B-A8A6-084F-B760-3D87678251D6}"/>
          </ac:spMkLst>
        </pc:spChg>
      </pc:sldChg>
      <pc:sldChg chg="addSp delSp modSp mod">
        <pc:chgData name="Erich Stiefvater" userId="e3459fa7-9634-4f10-95ad-ffef91f6d884" providerId="ADAL" clId="{9DFD1693-362A-4217-9746-73F04B3EB4DE}" dt="2020-07-31T04:34:24.852" v="1773" actId="20577"/>
        <pc:sldMkLst>
          <pc:docMk/>
          <pc:sldMk cId="1132246722" sldId="259"/>
        </pc:sldMkLst>
        <pc:spChg chg="del">
          <ac:chgData name="Erich Stiefvater" userId="e3459fa7-9634-4f10-95ad-ffef91f6d884" providerId="ADAL" clId="{9DFD1693-362A-4217-9746-73F04B3EB4DE}" dt="2020-07-22T23:47:51.809" v="78" actId="478"/>
          <ac:spMkLst>
            <pc:docMk/>
            <pc:sldMk cId="1132246722" sldId="259"/>
            <ac:spMk id="3" creationId="{878DC1EA-37DF-7548-B6B1-0BAC4E57A58F}"/>
          </ac:spMkLst>
        </pc:spChg>
        <pc:spChg chg="add del mod">
          <ac:chgData name="Erich Stiefvater" userId="e3459fa7-9634-4f10-95ad-ffef91f6d884" providerId="ADAL" clId="{9DFD1693-362A-4217-9746-73F04B3EB4DE}" dt="2020-07-22T23:48:02.654" v="81" actId="478"/>
          <ac:spMkLst>
            <pc:docMk/>
            <pc:sldMk cId="1132246722" sldId="259"/>
            <ac:spMk id="5" creationId="{1D69C78D-60DC-487A-8B81-D2ED803E4C42}"/>
          </ac:spMkLst>
        </pc:spChg>
        <pc:spChg chg="add mod">
          <ac:chgData name="Erich Stiefvater" userId="e3459fa7-9634-4f10-95ad-ffef91f6d884" providerId="ADAL" clId="{9DFD1693-362A-4217-9746-73F04B3EB4DE}" dt="2020-07-22T23:51:10.918" v="264" actId="404"/>
          <ac:spMkLst>
            <pc:docMk/>
            <pc:sldMk cId="1132246722" sldId="259"/>
            <ac:spMk id="6" creationId="{55BEE4C1-1C85-42C1-8CDB-D64662CDDAE6}"/>
          </ac:spMkLst>
        </pc:spChg>
        <pc:spChg chg="add mod">
          <ac:chgData name="Erich Stiefvater" userId="e3459fa7-9634-4f10-95ad-ffef91f6d884" providerId="ADAL" clId="{9DFD1693-362A-4217-9746-73F04B3EB4DE}" dt="2020-07-31T04:34:24.852" v="1773" actId="20577"/>
          <ac:spMkLst>
            <pc:docMk/>
            <pc:sldMk cId="1132246722" sldId="259"/>
            <ac:spMk id="7" creationId="{26C7D43C-A035-4D31-8C4A-572277C70670}"/>
          </ac:spMkLst>
        </pc:spChg>
        <pc:picChg chg="del">
          <ac:chgData name="Erich Stiefvater" userId="e3459fa7-9634-4f10-95ad-ffef91f6d884" providerId="ADAL" clId="{9DFD1693-362A-4217-9746-73F04B3EB4DE}" dt="2020-07-22T23:47:58.305" v="79" actId="478"/>
          <ac:picMkLst>
            <pc:docMk/>
            <pc:sldMk cId="1132246722" sldId="259"/>
            <ac:picMk id="16" creationId="{53884F17-235B-CF43-B3BF-547478375C77}"/>
          </ac:picMkLst>
        </pc:picChg>
        <pc:picChg chg="del">
          <ac:chgData name="Erich Stiefvater" userId="e3459fa7-9634-4f10-95ad-ffef91f6d884" providerId="ADAL" clId="{9DFD1693-362A-4217-9746-73F04B3EB4DE}" dt="2020-07-22T23:48:00.033" v="80" actId="478"/>
          <ac:picMkLst>
            <pc:docMk/>
            <pc:sldMk cId="1132246722" sldId="259"/>
            <ac:picMk id="17" creationId="{84BF5CE1-16DB-6B41-BD4A-1C7B30A32C38}"/>
          </ac:picMkLst>
        </pc:picChg>
        <pc:picChg chg="del">
          <ac:chgData name="Erich Stiefvater" userId="e3459fa7-9634-4f10-95ad-ffef91f6d884" providerId="ADAL" clId="{9DFD1693-362A-4217-9746-73F04B3EB4DE}" dt="2020-07-22T23:48:07.324" v="84" actId="478"/>
          <ac:picMkLst>
            <pc:docMk/>
            <pc:sldMk cId="1132246722" sldId="259"/>
            <ac:picMk id="18" creationId="{C18BE62A-CFFE-D649-BFC2-6AA55DBF9D50}"/>
          </ac:picMkLst>
        </pc:picChg>
        <pc:picChg chg="del">
          <ac:chgData name="Erich Stiefvater" userId="e3459fa7-9634-4f10-95ad-ffef91f6d884" providerId="ADAL" clId="{9DFD1693-362A-4217-9746-73F04B3EB4DE}" dt="2020-07-22T23:48:04.227" v="82" actId="478"/>
          <ac:picMkLst>
            <pc:docMk/>
            <pc:sldMk cId="1132246722" sldId="259"/>
            <ac:picMk id="19" creationId="{14779D3D-9025-214E-BE65-B33A962A5F06}"/>
          </ac:picMkLst>
        </pc:picChg>
        <pc:picChg chg="del">
          <ac:chgData name="Erich Stiefvater" userId="e3459fa7-9634-4f10-95ad-ffef91f6d884" providerId="ADAL" clId="{9DFD1693-362A-4217-9746-73F04B3EB4DE}" dt="2020-07-22T23:48:05.796" v="83" actId="478"/>
          <ac:picMkLst>
            <pc:docMk/>
            <pc:sldMk cId="1132246722" sldId="259"/>
            <ac:picMk id="20" creationId="{6F351D6B-ADC3-1E4A-83EE-DCF5D2815D9A}"/>
          </ac:picMkLst>
        </pc:picChg>
        <pc:picChg chg="add mod">
          <ac:chgData name="Erich Stiefvater" userId="e3459fa7-9634-4f10-95ad-ffef91f6d884" providerId="ADAL" clId="{9DFD1693-362A-4217-9746-73F04B3EB4DE}" dt="2020-07-22T23:55:05.428" v="391" actId="1076"/>
          <ac:picMkLst>
            <pc:docMk/>
            <pc:sldMk cId="1132246722" sldId="259"/>
            <ac:picMk id="1026" creationId="{35705F97-FE67-429D-A930-611E503364E5}"/>
          </ac:picMkLst>
        </pc:picChg>
        <pc:picChg chg="add mod">
          <ac:chgData name="Erich Stiefvater" userId="e3459fa7-9634-4f10-95ad-ffef91f6d884" providerId="ADAL" clId="{9DFD1693-362A-4217-9746-73F04B3EB4DE}" dt="2020-07-22T23:55:05.428" v="391" actId="1076"/>
          <ac:picMkLst>
            <pc:docMk/>
            <pc:sldMk cId="1132246722" sldId="259"/>
            <ac:picMk id="1028" creationId="{350CEC16-2166-4DF0-BC2B-5DADE65F63C1}"/>
          </ac:picMkLst>
        </pc:picChg>
      </pc:sldChg>
      <pc:sldChg chg="del">
        <pc:chgData name="Erich Stiefvater" userId="e3459fa7-9634-4f10-95ad-ffef91f6d884" providerId="ADAL" clId="{9DFD1693-362A-4217-9746-73F04B3EB4DE}" dt="2020-07-23T05:45:53.927" v="1077" actId="47"/>
        <pc:sldMkLst>
          <pc:docMk/>
          <pc:sldMk cId="937756660" sldId="260"/>
        </pc:sldMkLst>
      </pc:sldChg>
      <pc:sldChg chg="delSp modSp add del mod">
        <pc:chgData name="Erich Stiefvater" userId="e3459fa7-9634-4f10-95ad-ffef91f6d884" providerId="ADAL" clId="{9DFD1693-362A-4217-9746-73F04B3EB4DE}" dt="2020-07-31T05:02:03.487" v="1895" actId="47"/>
        <pc:sldMkLst>
          <pc:docMk/>
          <pc:sldMk cId="1054462244" sldId="261"/>
        </pc:sldMkLst>
        <pc:spChg chg="mod">
          <ac:chgData name="Erich Stiefvater" userId="e3459fa7-9634-4f10-95ad-ffef91f6d884" providerId="ADAL" clId="{9DFD1693-362A-4217-9746-73F04B3EB4DE}" dt="2020-07-22T23:47:20.876" v="76" actId="20577"/>
          <ac:spMkLst>
            <pc:docMk/>
            <pc:sldMk cId="1054462244" sldId="261"/>
            <ac:spMk id="4" creationId="{855A7466-79DF-A44F-A617-D2185FE4C243}"/>
          </ac:spMkLst>
        </pc:spChg>
        <pc:picChg chg="del">
          <ac:chgData name="Erich Stiefvater" userId="e3459fa7-9634-4f10-95ad-ffef91f6d884" providerId="ADAL" clId="{9DFD1693-362A-4217-9746-73F04B3EB4DE}" dt="2020-07-23T06:02:49.628" v="1645" actId="478"/>
          <ac:picMkLst>
            <pc:docMk/>
            <pc:sldMk cId="1054462244" sldId="261"/>
            <ac:picMk id="16" creationId="{53884F17-235B-CF43-B3BF-547478375C77}"/>
          </ac:picMkLst>
        </pc:picChg>
        <pc:picChg chg="del">
          <ac:chgData name="Erich Stiefvater" userId="e3459fa7-9634-4f10-95ad-ffef91f6d884" providerId="ADAL" clId="{9DFD1693-362A-4217-9746-73F04B3EB4DE}" dt="2020-07-23T06:02:52.495" v="1646" actId="478"/>
          <ac:picMkLst>
            <pc:docMk/>
            <pc:sldMk cId="1054462244" sldId="261"/>
            <ac:picMk id="17" creationId="{84BF5CE1-16DB-6B41-BD4A-1C7B30A32C38}"/>
          </ac:picMkLst>
        </pc:picChg>
        <pc:picChg chg="del">
          <ac:chgData name="Erich Stiefvater" userId="e3459fa7-9634-4f10-95ad-ffef91f6d884" providerId="ADAL" clId="{9DFD1693-362A-4217-9746-73F04B3EB4DE}" dt="2020-07-23T06:02:42.974" v="1642" actId="478"/>
          <ac:picMkLst>
            <pc:docMk/>
            <pc:sldMk cId="1054462244" sldId="261"/>
            <ac:picMk id="18" creationId="{C18BE62A-CFFE-D649-BFC2-6AA55DBF9D50}"/>
          </ac:picMkLst>
        </pc:picChg>
        <pc:picChg chg="del">
          <ac:chgData name="Erich Stiefvater" userId="e3459fa7-9634-4f10-95ad-ffef91f6d884" providerId="ADAL" clId="{9DFD1693-362A-4217-9746-73F04B3EB4DE}" dt="2020-07-23T06:02:47.969" v="1644" actId="478"/>
          <ac:picMkLst>
            <pc:docMk/>
            <pc:sldMk cId="1054462244" sldId="261"/>
            <ac:picMk id="19" creationId="{14779D3D-9025-214E-BE65-B33A962A5F06}"/>
          </ac:picMkLst>
        </pc:picChg>
        <pc:picChg chg="del">
          <ac:chgData name="Erich Stiefvater" userId="e3459fa7-9634-4f10-95ad-ffef91f6d884" providerId="ADAL" clId="{9DFD1693-362A-4217-9746-73F04B3EB4DE}" dt="2020-07-23T06:02:45.547" v="1643" actId="478"/>
          <ac:picMkLst>
            <pc:docMk/>
            <pc:sldMk cId="1054462244" sldId="261"/>
            <ac:picMk id="20" creationId="{6F351D6B-ADC3-1E4A-83EE-DCF5D2815D9A}"/>
          </ac:picMkLst>
        </pc:picChg>
      </pc:sldChg>
      <pc:sldChg chg="addSp delSp modSp add mod">
        <pc:chgData name="Erich Stiefvater" userId="e3459fa7-9634-4f10-95ad-ffef91f6d884" providerId="ADAL" clId="{9DFD1693-362A-4217-9746-73F04B3EB4DE}" dt="2020-07-31T05:04:11.098" v="1992" actId="20577"/>
        <pc:sldMkLst>
          <pc:docMk/>
          <pc:sldMk cId="599792439" sldId="262"/>
        </pc:sldMkLst>
        <pc:spChg chg="mod">
          <ac:chgData name="Erich Stiefvater" userId="e3459fa7-9634-4f10-95ad-ffef91f6d884" providerId="ADAL" clId="{9DFD1693-362A-4217-9746-73F04B3EB4DE}" dt="2020-07-31T05:03:36.123" v="1930" actId="20577"/>
          <ac:spMkLst>
            <pc:docMk/>
            <pc:sldMk cId="599792439" sldId="262"/>
            <ac:spMk id="3" creationId="{878DC1EA-37DF-7548-B6B1-0BAC4E57A58F}"/>
          </ac:spMkLst>
        </pc:spChg>
        <pc:spChg chg="mod">
          <ac:chgData name="Erich Stiefvater" userId="e3459fa7-9634-4f10-95ad-ffef91f6d884" providerId="ADAL" clId="{9DFD1693-362A-4217-9746-73F04B3EB4DE}" dt="2020-07-31T05:02:16.878" v="1896" actId="20577"/>
          <ac:spMkLst>
            <pc:docMk/>
            <pc:sldMk cId="599792439" sldId="262"/>
            <ac:spMk id="4" creationId="{855A7466-79DF-A44F-A617-D2185FE4C243}"/>
          </ac:spMkLst>
        </pc:spChg>
        <pc:spChg chg="add mod">
          <ac:chgData name="Erich Stiefvater" userId="e3459fa7-9634-4f10-95ad-ffef91f6d884" providerId="ADAL" clId="{9DFD1693-362A-4217-9746-73F04B3EB4DE}" dt="2020-07-31T05:04:11.098" v="1992" actId="20577"/>
          <ac:spMkLst>
            <pc:docMk/>
            <pc:sldMk cId="599792439" sldId="262"/>
            <ac:spMk id="5" creationId="{D791257F-70A0-4FC3-A244-644A89B0BB18}"/>
          </ac:spMkLst>
        </pc:spChg>
        <pc:picChg chg="del">
          <ac:chgData name="Erich Stiefvater" userId="e3459fa7-9634-4f10-95ad-ffef91f6d884" providerId="ADAL" clId="{9DFD1693-362A-4217-9746-73F04B3EB4DE}" dt="2020-07-23T05:44:45.147" v="953" actId="478"/>
          <ac:picMkLst>
            <pc:docMk/>
            <pc:sldMk cId="599792439" sldId="262"/>
            <ac:picMk id="16" creationId="{53884F17-235B-CF43-B3BF-547478375C77}"/>
          </ac:picMkLst>
        </pc:picChg>
        <pc:picChg chg="del">
          <ac:chgData name="Erich Stiefvater" userId="e3459fa7-9634-4f10-95ad-ffef91f6d884" providerId="ADAL" clId="{9DFD1693-362A-4217-9746-73F04B3EB4DE}" dt="2020-07-23T05:44:45.895" v="954" actId="478"/>
          <ac:picMkLst>
            <pc:docMk/>
            <pc:sldMk cId="599792439" sldId="262"/>
            <ac:picMk id="17" creationId="{84BF5CE1-16DB-6B41-BD4A-1C7B30A32C38}"/>
          </ac:picMkLst>
        </pc:picChg>
        <pc:picChg chg="del">
          <ac:chgData name="Erich Stiefvater" userId="e3459fa7-9634-4f10-95ad-ffef91f6d884" providerId="ADAL" clId="{9DFD1693-362A-4217-9746-73F04B3EB4DE}" dt="2020-07-23T05:44:41.184" v="950" actId="478"/>
          <ac:picMkLst>
            <pc:docMk/>
            <pc:sldMk cId="599792439" sldId="262"/>
            <ac:picMk id="18" creationId="{C18BE62A-CFFE-D649-BFC2-6AA55DBF9D50}"/>
          </ac:picMkLst>
        </pc:picChg>
        <pc:picChg chg="del">
          <ac:chgData name="Erich Stiefvater" userId="e3459fa7-9634-4f10-95ad-ffef91f6d884" providerId="ADAL" clId="{9DFD1693-362A-4217-9746-73F04B3EB4DE}" dt="2020-07-23T05:44:44.620" v="952" actId="478"/>
          <ac:picMkLst>
            <pc:docMk/>
            <pc:sldMk cId="599792439" sldId="262"/>
            <ac:picMk id="19" creationId="{14779D3D-9025-214E-BE65-B33A962A5F06}"/>
          </ac:picMkLst>
        </pc:picChg>
        <pc:picChg chg="del">
          <ac:chgData name="Erich Stiefvater" userId="e3459fa7-9634-4f10-95ad-ffef91f6d884" providerId="ADAL" clId="{9DFD1693-362A-4217-9746-73F04B3EB4DE}" dt="2020-07-23T05:44:43.567" v="951" actId="478"/>
          <ac:picMkLst>
            <pc:docMk/>
            <pc:sldMk cId="599792439" sldId="262"/>
            <ac:picMk id="20" creationId="{6F351D6B-ADC3-1E4A-83EE-DCF5D2815D9A}"/>
          </ac:picMkLst>
        </pc:picChg>
      </pc:sldChg>
      <pc:sldChg chg="addSp delSp modSp add mod">
        <pc:chgData name="Erich Stiefvater" userId="e3459fa7-9634-4f10-95ad-ffef91f6d884" providerId="ADAL" clId="{9DFD1693-362A-4217-9746-73F04B3EB4DE}" dt="2020-07-31T04:34:32.354" v="1774" actId="20577"/>
        <pc:sldMkLst>
          <pc:docMk/>
          <pc:sldMk cId="2363492113" sldId="263"/>
        </pc:sldMkLst>
        <pc:spChg chg="mod">
          <ac:chgData name="Erich Stiefvater" userId="e3459fa7-9634-4f10-95ad-ffef91f6d884" providerId="ADAL" clId="{9DFD1693-362A-4217-9746-73F04B3EB4DE}" dt="2020-07-22T23:55:34.228" v="407" actId="20577"/>
          <ac:spMkLst>
            <pc:docMk/>
            <pc:sldMk cId="2363492113" sldId="263"/>
            <ac:spMk id="4" creationId="{855A7466-79DF-A44F-A617-D2185FE4C243}"/>
          </ac:spMkLst>
        </pc:spChg>
        <pc:spChg chg="mod">
          <ac:chgData name="Erich Stiefvater" userId="e3459fa7-9634-4f10-95ad-ffef91f6d884" providerId="ADAL" clId="{9DFD1693-362A-4217-9746-73F04B3EB4DE}" dt="2020-07-22T23:58:20.641" v="508" actId="20577"/>
          <ac:spMkLst>
            <pc:docMk/>
            <pc:sldMk cId="2363492113" sldId="263"/>
            <ac:spMk id="6" creationId="{55BEE4C1-1C85-42C1-8CDB-D64662CDDAE6}"/>
          </ac:spMkLst>
        </pc:spChg>
        <pc:spChg chg="mod">
          <ac:chgData name="Erich Stiefvater" userId="e3459fa7-9634-4f10-95ad-ffef91f6d884" providerId="ADAL" clId="{9DFD1693-362A-4217-9746-73F04B3EB4DE}" dt="2020-07-31T04:34:32.354" v="1774" actId="20577"/>
          <ac:spMkLst>
            <pc:docMk/>
            <pc:sldMk cId="2363492113" sldId="263"/>
            <ac:spMk id="7" creationId="{26C7D43C-A035-4D31-8C4A-572277C70670}"/>
          </ac:spMkLst>
        </pc:spChg>
        <pc:picChg chg="del">
          <ac:chgData name="Erich Stiefvater" userId="e3459fa7-9634-4f10-95ad-ffef91f6d884" providerId="ADAL" clId="{9DFD1693-362A-4217-9746-73F04B3EB4DE}" dt="2020-07-22T23:57:26.494" v="414" actId="478"/>
          <ac:picMkLst>
            <pc:docMk/>
            <pc:sldMk cId="2363492113" sldId="263"/>
            <ac:picMk id="1026" creationId="{35705F97-FE67-429D-A930-611E503364E5}"/>
          </ac:picMkLst>
        </pc:picChg>
        <pc:picChg chg="del">
          <ac:chgData name="Erich Stiefvater" userId="e3459fa7-9634-4f10-95ad-ffef91f6d884" providerId="ADAL" clId="{9DFD1693-362A-4217-9746-73F04B3EB4DE}" dt="2020-07-22T23:57:27.963" v="415" actId="478"/>
          <ac:picMkLst>
            <pc:docMk/>
            <pc:sldMk cId="2363492113" sldId="263"/>
            <ac:picMk id="1028" creationId="{350CEC16-2166-4DF0-BC2B-5DADE65F63C1}"/>
          </ac:picMkLst>
        </pc:picChg>
        <pc:picChg chg="add mod">
          <ac:chgData name="Erich Stiefvater" userId="e3459fa7-9634-4f10-95ad-ffef91f6d884" providerId="ADAL" clId="{9DFD1693-362A-4217-9746-73F04B3EB4DE}" dt="2020-07-22T23:57:45.667" v="450" actId="1038"/>
          <ac:picMkLst>
            <pc:docMk/>
            <pc:sldMk cId="2363492113" sldId="263"/>
            <ac:picMk id="2050" creationId="{A08CE05C-ECEB-49F0-9191-D09EE4941C50}"/>
          </ac:picMkLst>
        </pc:picChg>
      </pc:sldChg>
      <pc:sldChg chg="addSp delSp modSp add mod">
        <pc:chgData name="Erich Stiefvater" userId="e3459fa7-9634-4f10-95ad-ffef91f6d884" providerId="ADAL" clId="{9DFD1693-362A-4217-9746-73F04B3EB4DE}" dt="2020-07-31T04:35:19.392" v="1814" actId="20577"/>
        <pc:sldMkLst>
          <pc:docMk/>
          <pc:sldMk cId="1715855212" sldId="264"/>
        </pc:sldMkLst>
        <pc:spChg chg="add del mod">
          <ac:chgData name="Erich Stiefvater" userId="e3459fa7-9634-4f10-95ad-ffef91f6d884" providerId="ADAL" clId="{9DFD1693-362A-4217-9746-73F04B3EB4DE}" dt="2020-07-23T03:58:31.704" v="772" actId="478"/>
          <ac:spMkLst>
            <pc:docMk/>
            <pc:sldMk cId="1715855212" sldId="264"/>
            <ac:spMk id="2" creationId="{19AB25D7-8579-486B-9F8E-38A4738B3A78}"/>
          </ac:spMkLst>
        </pc:spChg>
        <pc:spChg chg="mod">
          <ac:chgData name="Erich Stiefvater" userId="e3459fa7-9634-4f10-95ad-ffef91f6d884" providerId="ADAL" clId="{9DFD1693-362A-4217-9746-73F04B3EB4DE}" dt="2020-07-23T04:07:36.341" v="873" actId="14100"/>
          <ac:spMkLst>
            <pc:docMk/>
            <pc:sldMk cId="1715855212" sldId="264"/>
            <ac:spMk id="4" creationId="{855A7466-79DF-A44F-A617-D2185FE4C243}"/>
          </ac:spMkLst>
        </pc:spChg>
        <pc:spChg chg="mod">
          <ac:chgData name="Erich Stiefvater" userId="e3459fa7-9634-4f10-95ad-ffef91f6d884" providerId="ADAL" clId="{9DFD1693-362A-4217-9746-73F04B3EB4DE}" dt="2020-07-23T04:07:04.621" v="861"/>
          <ac:spMkLst>
            <pc:docMk/>
            <pc:sldMk cId="1715855212" sldId="264"/>
            <ac:spMk id="6" creationId="{55BEE4C1-1C85-42C1-8CDB-D64662CDDAE6}"/>
          </ac:spMkLst>
        </pc:spChg>
        <pc:spChg chg="del">
          <ac:chgData name="Erich Stiefvater" userId="e3459fa7-9634-4f10-95ad-ffef91f6d884" providerId="ADAL" clId="{9DFD1693-362A-4217-9746-73F04B3EB4DE}" dt="2020-07-23T00:05:35.854" v="570" actId="478"/>
          <ac:spMkLst>
            <pc:docMk/>
            <pc:sldMk cId="1715855212" sldId="264"/>
            <ac:spMk id="7" creationId="{26C7D43C-A035-4D31-8C4A-572277C70670}"/>
          </ac:spMkLst>
        </pc:spChg>
        <pc:spChg chg="add del mod">
          <ac:chgData name="Erich Stiefvater" userId="e3459fa7-9634-4f10-95ad-ffef91f6d884" providerId="ADAL" clId="{9DFD1693-362A-4217-9746-73F04B3EB4DE}" dt="2020-07-23T03:58:37.782" v="774" actId="478"/>
          <ac:spMkLst>
            <pc:docMk/>
            <pc:sldMk cId="1715855212" sldId="264"/>
            <ac:spMk id="9" creationId="{2EE1B1B8-D19C-48AD-886F-EEF25458F1A4}"/>
          </ac:spMkLst>
        </pc:spChg>
        <pc:spChg chg="add del mod">
          <ac:chgData name="Erich Stiefvater" userId="e3459fa7-9634-4f10-95ad-ffef91f6d884" providerId="ADAL" clId="{9DFD1693-362A-4217-9746-73F04B3EB4DE}" dt="2020-07-23T03:58:34.271" v="773" actId="478"/>
          <ac:spMkLst>
            <pc:docMk/>
            <pc:sldMk cId="1715855212" sldId="264"/>
            <ac:spMk id="10" creationId="{AA6E4ADD-B371-47B2-AF8B-28731CDA5DB0}"/>
          </ac:spMkLst>
        </pc:spChg>
        <pc:spChg chg="add mod">
          <ac:chgData name="Erich Stiefvater" userId="e3459fa7-9634-4f10-95ad-ffef91f6d884" providerId="ADAL" clId="{9DFD1693-362A-4217-9746-73F04B3EB4DE}" dt="2020-07-23T04:06:33.400" v="849" actId="14100"/>
          <ac:spMkLst>
            <pc:docMk/>
            <pc:sldMk cId="1715855212" sldId="264"/>
            <ac:spMk id="13" creationId="{C76C4D5D-F227-4831-BC00-71CCAA5B1544}"/>
          </ac:spMkLst>
        </pc:spChg>
        <pc:spChg chg="add mod">
          <ac:chgData name="Erich Stiefvater" userId="e3459fa7-9634-4f10-95ad-ffef91f6d884" providerId="ADAL" clId="{9DFD1693-362A-4217-9746-73F04B3EB4DE}" dt="2020-07-23T04:06:48.604" v="859" actId="1036"/>
          <ac:spMkLst>
            <pc:docMk/>
            <pc:sldMk cId="1715855212" sldId="264"/>
            <ac:spMk id="14" creationId="{58F7186B-C596-42CA-9F9A-B0C8EC33DB48}"/>
          </ac:spMkLst>
        </pc:spChg>
        <pc:spChg chg="add mod">
          <ac:chgData name="Erich Stiefvater" userId="e3459fa7-9634-4f10-95ad-ffef91f6d884" providerId="ADAL" clId="{9DFD1693-362A-4217-9746-73F04B3EB4DE}" dt="2020-07-31T04:35:19.392" v="1814" actId="20577"/>
          <ac:spMkLst>
            <pc:docMk/>
            <pc:sldMk cId="1715855212" sldId="264"/>
            <ac:spMk id="16" creationId="{AAA89C61-5FFD-4AA0-B78D-385524DB0B19}"/>
          </ac:spMkLst>
        </pc:spChg>
        <pc:graphicFrameChg chg="add del mod">
          <ac:chgData name="Erich Stiefvater" userId="e3459fa7-9634-4f10-95ad-ffef91f6d884" providerId="ADAL" clId="{9DFD1693-362A-4217-9746-73F04B3EB4DE}" dt="2020-07-23T03:58:42.124" v="776"/>
          <ac:graphicFrameMkLst>
            <pc:docMk/>
            <pc:sldMk cId="1715855212" sldId="264"/>
            <ac:graphicFrameMk id="3" creationId="{3BD610CD-5E84-46E9-B08F-E6B1D5EE8E7D}"/>
          </ac:graphicFrameMkLst>
        </pc:graphicFrameChg>
        <pc:picChg chg="add mod">
          <ac:chgData name="Erich Stiefvater" userId="e3459fa7-9634-4f10-95ad-ffef91f6d884" providerId="ADAL" clId="{9DFD1693-362A-4217-9746-73F04B3EB4DE}" dt="2020-07-23T04:06:42.525" v="852" actId="1076"/>
          <ac:picMkLst>
            <pc:docMk/>
            <pc:sldMk cId="1715855212" sldId="264"/>
            <ac:picMk id="8" creationId="{89637258-1F14-4DF9-994D-1B8415E0FAEF}"/>
          </ac:picMkLst>
        </pc:picChg>
        <pc:picChg chg="del">
          <ac:chgData name="Erich Stiefvater" userId="e3459fa7-9634-4f10-95ad-ffef91f6d884" providerId="ADAL" clId="{9DFD1693-362A-4217-9746-73F04B3EB4DE}" dt="2020-07-23T00:05:32.544" v="569" actId="478"/>
          <ac:picMkLst>
            <pc:docMk/>
            <pc:sldMk cId="1715855212" sldId="264"/>
            <ac:picMk id="2050" creationId="{A08CE05C-ECEB-49F0-9191-D09EE4941C50}"/>
          </ac:picMkLst>
        </pc:picChg>
        <pc:picChg chg="add del mod">
          <ac:chgData name="Erich Stiefvater" userId="e3459fa7-9634-4f10-95ad-ffef91f6d884" providerId="ADAL" clId="{9DFD1693-362A-4217-9746-73F04B3EB4DE}" dt="2020-07-23T00:16:21.410" v="595" actId="478"/>
          <ac:picMkLst>
            <pc:docMk/>
            <pc:sldMk cId="1715855212" sldId="264"/>
            <ac:picMk id="4098" creationId="{31C25D14-A8A2-46DF-BB2B-D7D594114B27}"/>
          </ac:picMkLst>
        </pc:picChg>
        <pc:picChg chg="add del">
          <ac:chgData name="Erich Stiefvater" userId="e3459fa7-9634-4f10-95ad-ffef91f6d884" providerId="ADAL" clId="{9DFD1693-362A-4217-9746-73F04B3EB4DE}" dt="2020-07-23T00:17:28.223" v="635" actId="478"/>
          <ac:picMkLst>
            <pc:docMk/>
            <pc:sldMk cId="1715855212" sldId="264"/>
            <ac:picMk id="4100" creationId="{8CB4181A-74CD-4B5B-B2C6-DD6CB82B6DF9}"/>
          </ac:picMkLst>
        </pc:picChg>
      </pc:sldChg>
      <pc:sldChg chg="addSp delSp modSp add mod">
        <pc:chgData name="Erich Stiefvater" userId="e3459fa7-9634-4f10-95ad-ffef91f6d884" providerId="ADAL" clId="{9DFD1693-362A-4217-9746-73F04B3EB4DE}" dt="2020-07-31T04:24:01.506" v="1713" actId="1036"/>
        <pc:sldMkLst>
          <pc:docMk/>
          <pc:sldMk cId="3216088355" sldId="265"/>
        </pc:sldMkLst>
        <pc:spChg chg="mod">
          <ac:chgData name="Erich Stiefvater" userId="e3459fa7-9634-4f10-95ad-ffef91f6d884" providerId="ADAL" clId="{9DFD1693-362A-4217-9746-73F04B3EB4DE}" dt="2020-07-30T19:53:34.323" v="1662" actId="20577"/>
          <ac:spMkLst>
            <pc:docMk/>
            <pc:sldMk cId="3216088355" sldId="265"/>
            <ac:spMk id="4" creationId="{855A7466-79DF-A44F-A617-D2185FE4C243}"/>
          </ac:spMkLst>
        </pc:spChg>
        <pc:spChg chg="add del mod">
          <ac:chgData name="Erich Stiefvater" userId="e3459fa7-9634-4f10-95ad-ffef91f6d884" providerId="ADAL" clId="{9DFD1693-362A-4217-9746-73F04B3EB4DE}" dt="2020-07-31T04:12:18.996" v="1665" actId="478"/>
          <ac:spMkLst>
            <pc:docMk/>
            <pc:sldMk cId="3216088355" sldId="265"/>
            <ac:spMk id="5" creationId="{5C35DF83-4374-480C-A4B0-D541564827DE}"/>
          </ac:spMkLst>
        </pc:spChg>
        <pc:spChg chg="mod">
          <ac:chgData name="Erich Stiefvater" userId="e3459fa7-9634-4f10-95ad-ffef91f6d884" providerId="ADAL" clId="{9DFD1693-362A-4217-9746-73F04B3EB4DE}" dt="2020-07-23T04:07:47.327" v="875" actId="20577"/>
          <ac:spMkLst>
            <pc:docMk/>
            <pc:sldMk cId="3216088355" sldId="265"/>
            <ac:spMk id="6" creationId="{55BEE4C1-1C85-42C1-8CDB-D64662CDDAE6}"/>
          </ac:spMkLst>
        </pc:spChg>
        <pc:spChg chg="add mod">
          <ac:chgData name="Erich Stiefvater" userId="e3459fa7-9634-4f10-95ad-ffef91f6d884" providerId="ADAL" clId="{9DFD1693-362A-4217-9746-73F04B3EB4DE}" dt="2020-07-31T04:24:01.506" v="1713" actId="1036"/>
          <ac:spMkLst>
            <pc:docMk/>
            <pc:sldMk cId="3216088355" sldId="265"/>
            <ac:spMk id="6" creationId="{DA50E1B4-E2C0-46AD-B008-6C53811C6191}"/>
          </ac:spMkLst>
        </pc:spChg>
        <pc:spChg chg="add del mod">
          <ac:chgData name="Erich Stiefvater" userId="e3459fa7-9634-4f10-95ad-ffef91f6d884" providerId="ADAL" clId="{9DFD1693-362A-4217-9746-73F04B3EB4DE}" dt="2020-07-31T04:23:29.677" v="1699"/>
          <ac:spMkLst>
            <pc:docMk/>
            <pc:sldMk cId="3216088355" sldId="265"/>
            <ac:spMk id="7" creationId="{52192A50-E4FE-4C92-9939-8325F278A97B}"/>
          </ac:spMkLst>
        </pc:spChg>
        <pc:picChg chg="add mod">
          <ac:chgData name="Erich Stiefvater" userId="e3459fa7-9634-4f10-95ad-ffef91f6d884" providerId="ADAL" clId="{9DFD1693-362A-4217-9746-73F04B3EB4DE}" dt="2020-07-30T19:53:28.334" v="1654" actId="14100"/>
          <ac:picMkLst>
            <pc:docMk/>
            <pc:sldMk cId="3216088355" sldId="265"/>
            <ac:picMk id="1026" creationId="{511DD9B9-B2D7-46EC-80F7-A8F5EA4F5B77}"/>
          </ac:picMkLst>
        </pc:picChg>
      </pc:sldChg>
      <pc:sldChg chg="addSp delSp modSp add mod ord">
        <pc:chgData name="Erich Stiefvater" userId="e3459fa7-9634-4f10-95ad-ffef91f6d884" providerId="ADAL" clId="{9DFD1693-362A-4217-9746-73F04B3EB4DE}" dt="2020-07-31T04:35:02.460" v="1812" actId="20577"/>
        <pc:sldMkLst>
          <pc:docMk/>
          <pc:sldMk cId="32829300" sldId="266"/>
        </pc:sldMkLst>
        <pc:spChg chg="mod">
          <ac:chgData name="Erich Stiefvater" userId="e3459fa7-9634-4f10-95ad-ffef91f6d884" providerId="ADAL" clId="{9DFD1693-362A-4217-9746-73F04B3EB4DE}" dt="2020-07-23T05:26:38.721" v="923" actId="20577"/>
          <ac:spMkLst>
            <pc:docMk/>
            <pc:sldMk cId="32829300" sldId="266"/>
            <ac:spMk id="4" creationId="{855A7466-79DF-A44F-A617-D2185FE4C243}"/>
          </ac:spMkLst>
        </pc:spChg>
        <pc:spChg chg="add mod">
          <ac:chgData name="Erich Stiefvater" userId="e3459fa7-9634-4f10-95ad-ffef91f6d884" providerId="ADAL" clId="{9DFD1693-362A-4217-9746-73F04B3EB4DE}" dt="2020-07-31T04:35:02.460" v="1812" actId="20577"/>
          <ac:spMkLst>
            <pc:docMk/>
            <pc:sldMk cId="32829300" sldId="266"/>
            <ac:spMk id="5" creationId="{22BDC36A-BE4E-4260-80B9-C9E1B6D42D77}"/>
          </ac:spMkLst>
        </pc:spChg>
        <pc:spChg chg="mod">
          <ac:chgData name="Erich Stiefvater" userId="e3459fa7-9634-4f10-95ad-ffef91f6d884" providerId="ADAL" clId="{9DFD1693-362A-4217-9746-73F04B3EB4DE}" dt="2020-07-23T06:03:14.354" v="1648" actId="6549"/>
          <ac:spMkLst>
            <pc:docMk/>
            <pc:sldMk cId="32829300" sldId="266"/>
            <ac:spMk id="6" creationId="{55BEE4C1-1C85-42C1-8CDB-D64662CDDAE6}"/>
          </ac:spMkLst>
        </pc:spChg>
        <pc:spChg chg="del">
          <ac:chgData name="Erich Stiefvater" userId="e3459fa7-9634-4f10-95ad-ffef91f6d884" providerId="ADAL" clId="{9DFD1693-362A-4217-9746-73F04B3EB4DE}" dt="2020-07-23T06:03:10.579" v="1647" actId="478"/>
          <ac:spMkLst>
            <pc:docMk/>
            <pc:sldMk cId="32829300" sldId="266"/>
            <ac:spMk id="7" creationId="{26C7D43C-A035-4D31-8C4A-572277C70670}"/>
          </ac:spMkLst>
        </pc:spChg>
        <pc:picChg chg="del">
          <ac:chgData name="Erich Stiefvater" userId="e3459fa7-9634-4f10-95ad-ffef91f6d884" providerId="ADAL" clId="{9DFD1693-362A-4217-9746-73F04B3EB4DE}" dt="2020-07-23T05:02:54.927" v="908" actId="478"/>
          <ac:picMkLst>
            <pc:docMk/>
            <pc:sldMk cId="32829300" sldId="266"/>
            <ac:picMk id="2050" creationId="{A08CE05C-ECEB-49F0-9191-D09EE4941C50}"/>
          </ac:picMkLst>
        </pc:picChg>
      </pc:sldChg>
      <pc:sldChg chg="addSp modSp add mod">
        <pc:chgData name="Erich Stiefvater" userId="e3459fa7-9634-4f10-95ad-ffef91f6d884" providerId="ADAL" clId="{9DFD1693-362A-4217-9746-73F04B3EB4DE}" dt="2020-07-31T05:03:06.595" v="1929"/>
        <pc:sldMkLst>
          <pc:docMk/>
          <pc:sldMk cId="2425906439" sldId="267"/>
        </pc:sldMkLst>
        <pc:spChg chg="mod">
          <ac:chgData name="Erich Stiefvater" userId="e3459fa7-9634-4f10-95ad-ffef91f6d884" providerId="ADAL" clId="{9DFD1693-362A-4217-9746-73F04B3EB4DE}" dt="2020-07-23T06:00:46.169" v="1551" actId="6549"/>
          <ac:spMkLst>
            <pc:docMk/>
            <pc:sldMk cId="2425906439" sldId="267"/>
            <ac:spMk id="3" creationId="{878DC1EA-37DF-7548-B6B1-0BAC4E57A58F}"/>
          </ac:spMkLst>
        </pc:spChg>
        <pc:spChg chg="mod">
          <ac:chgData name="Erich Stiefvater" userId="e3459fa7-9634-4f10-95ad-ffef91f6d884" providerId="ADAL" clId="{9DFD1693-362A-4217-9746-73F04B3EB4DE}" dt="2020-07-31T05:01:57.472" v="1894" actId="20577"/>
          <ac:spMkLst>
            <pc:docMk/>
            <pc:sldMk cId="2425906439" sldId="267"/>
            <ac:spMk id="4" creationId="{855A7466-79DF-A44F-A617-D2185FE4C243}"/>
          </ac:spMkLst>
        </pc:spChg>
        <pc:spChg chg="add mod">
          <ac:chgData name="Erich Stiefvater" userId="e3459fa7-9634-4f10-95ad-ffef91f6d884" providerId="ADAL" clId="{9DFD1693-362A-4217-9746-73F04B3EB4DE}" dt="2020-07-31T05:03:06.595" v="1929"/>
          <ac:spMkLst>
            <pc:docMk/>
            <pc:sldMk cId="2425906439" sldId="267"/>
            <ac:spMk id="5" creationId="{7D3B23E5-8C6B-4AD4-9E1B-332B009A6DE1}"/>
          </ac:spMkLst>
        </pc:spChg>
      </pc:sldChg>
      <pc:sldChg chg="modSp add del mod">
        <pc:chgData name="Erich Stiefvater" userId="e3459fa7-9634-4f10-95ad-ffef91f6d884" providerId="ADAL" clId="{9DFD1693-362A-4217-9746-73F04B3EB4DE}" dt="2020-07-23T06:02:01.520" v="1601" actId="47"/>
        <pc:sldMkLst>
          <pc:docMk/>
          <pc:sldMk cId="818038240" sldId="268"/>
        </pc:sldMkLst>
        <pc:spChg chg="mod">
          <ac:chgData name="Erich Stiefvater" userId="e3459fa7-9634-4f10-95ad-ffef91f6d884" providerId="ADAL" clId="{9DFD1693-362A-4217-9746-73F04B3EB4DE}" dt="2020-07-23T06:01:40.139" v="1600" actId="20577"/>
          <ac:spMkLst>
            <pc:docMk/>
            <pc:sldMk cId="818038240" sldId="268"/>
            <ac:spMk id="4" creationId="{855A7466-79DF-A44F-A617-D2185FE4C243}"/>
          </ac:spMkLst>
        </pc:spChg>
      </pc:sldChg>
      <pc:sldChg chg="addSp modSp">
        <pc:chgData name="Erich Stiefvater" userId="e3459fa7-9634-4f10-95ad-ffef91f6d884" providerId="ADAL" clId="{9DFD1693-362A-4217-9746-73F04B3EB4DE}" dt="2020-07-31T04:35:09.178" v="1813"/>
        <pc:sldMkLst>
          <pc:docMk/>
          <pc:sldMk cId="1892492440" sldId="268"/>
        </pc:sldMkLst>
        <pc:spChg chg="add mod">
          <ac:chgData name="Erich Stiefvater" userId="e3459fa7-9634-4f10-95ad-ffef91f6d884" providerId="ADAL" clId="{9DFD1693-362A-4217-9746-73F04B3EB4DE}" dt="2020-07-31T04:35:09.178" v="1813"/>
          <ac:spMkLst>
            <pc:docMk/>
            <pc:sldMk cId="1892492440" sldId="268"/>
            <ac:spMk id="5" creationId="{7BE4DC03-1167-4ABE-ACEB-A863B929E30A}"/>
          </ac:spMkLst>
        </pc:spChg>
      </pc:sldChg>
      <pc:sldChg chg="addSp modSp mod">
        <pc:chgData name="Erich Stiefvater" userId="e3459fa7-9634-4f10-95ad-ffef91f6d884" providerId="ADAL" clId="{9DFD1693-362A-4217-9746-73F04B3EB4DE}" dt="2020-07-31T04:32:03.107" v="1772" actId="20577"/>
        <pc:sldMkLst>
          <pc:docMk/>
          <pc:sldMk cId="2453915595" sldId="269"/>
        </pc:sldMkLst>
        <pc:spChg chg="mod">
          <ac:chgData name="Erich Stiefvater" userId="e3459fa7-9634-4f10-95ad-ffef91f6d884" providerId="ADAL" clId="{9DFD1693-362A-4217-9746-73F04B3EB4DE}" dt="2020-07-31T04:32:03.107" v="1772" actId="20577"/>
          <ac:spMkLst>
            <pc:docMk/>
            <pc:sldMk cId="2453915595" sldId="269"/>
            <ac:spMk id="6" creationId="{55BEE4C1-1C85-42C1-8CDB-D64662CDDAE6}"/>
          </ac:spMkLst>
        </pc:spChg>
        <pc:picChg chg="add mod">
          <ac:chgData name="Erich Stiefvater" userId="e3459fa7-9634-4f10-95ad-ffef91f6d884" providerId="ADAL" clId="{9DFD1693-362A-4217-9746-73F04B3EB4DE}" dt="2020-07-31T04:31:49.256" v="1719" actId="1076"/>
          <ac:picMkLst>
            <pc:docMk/>
            <pc:sldMk cId="2453915595" sldId="269"/>
            <ac:picMk id="1026" creationId="{120CCE22-D4B2-428E-B66A-49CE935F5F2F}"/>
          </ac:picMkLst>
        </pc:picChg>
      </pc:sldChg>
    </pc:docChg>
  </pc:docChgLst>
  <pc:docChgLst>
    <pc:chgData name="Erich Stiefvater" userId="S::erich.stiefvater@educationnorthwest.org::e3459fa7-9634-4f10-95ad-ffef91f6d884" providerId="AD" clId="Web-{845D932F-8902-4A25-985B-24A999F6D9E1}"/>
    <pc:docChg chg="modSld">
      <pc:chgData name="Erich Stiefvater" userId="S::erich.stiefvater@educationnorthwest.org::e3459fa7-9634-4f10-95ad-ffef91f6d884" providerId="AD" clId="Web-{845D932F-8902-4A25-985B-24A999F6D9E1}" dt="2020-08-18T21:52:12.104" v="7" actId="1076"/>
      <pc:docMkLst>
        <pc:docMk/>
      </pc:docMkLst>
      <pc:sldChg chg="modSp">
        <pc:chgData name="Erich Stiefvater" userId="S::erich.stiefvater@educationnorthwest.org::e3459fa7-9634-4f10-95ad-ffef91f6d884" providerId="AD" clId="Web-{845D932F-8902-4A25-985B-24A999F6D9E1}" dt="2020-08-18T21:51:24.523" v="5" actId="20577"/>
        <pc:sldMkLst>
          <pc:docMk/>
          <pc:sldMk cId="599792439" sldId="262"/>
        </pc:sldMkLst>
        <pc:spChg chg="mod">
          <ac:chgData name="Erich Stiefvater" userId="S::erich.stiefvater@educationnorthwest.org::e3459fa7-9634-4f10-95ad-ffef91f6d884" providerId="AD" clId="Web-{845D932F-8902-4A25-985B-24A999F6D9E1}" dt="2020-08-18T21:51:24.523" v="5" actId="20577"/>
          <ac:spMkLst>
            <pc:docMk/>
            <pc:sldMk cId="599792439" sldId="262"/>
            <ac:spMk id="4" creationId="{855A7466-79DF-A44F-A617-D2185FE4C243}"/>
          </ac:spMkLst>
        </pc:spChg>
      </pc:sldChg>
      <pc:sldChg chg="modSp">
        <pc:chgData name="Erich Stiefvater" userId="S::erich.stiefvater@educationnorthwest.org::e3459fa7-9634-4f10-95ad-ffef91f6d884" providerId="AD" clId="Web-{845D932F-8902-4A25-985B-24A999F6D9E1}" dt="2020-08-18T21:52:12.104" v="7" actId="1076"/>
        <pc:sldMkLst>
          <pc:docMk/>
          <pc:sldMk cId="32829300" sldId="266"/>
        </pc:sldMkLst>
        <pc:picChg chg="mod">
          <ac:chgData name="Erich Stiefvater" userId="S::erich.stiefvater@educationnorthwest.org::e3459fa7-9634-4f10-95ad-ffef91f6d884" providerId="AD" clId="Web-{845D932F-8902-4A25-985B-24A999F6D9E1}" dt="2020-08-18T21:52:12.104" v="7" actId="1076"/>
          <ac:picMkLst>
            <pc:docMk/>
            <pc:sldMk cId="32829300" sldId="266"/>
            <ac:picMk id="3" creationId="{1D888ABD-7527-4037-B667-84F462A01A57}"/>
          </ac:picMkLst>
        </pc:picChg>
      </pc:sldChg>
      <pc:sldChg chg="modSp">
        <pc:chgData name="Erich Stiefvater" userId="S::erich.stiefvater@educationnorthwest.org::e3459fa7-9634-4f10-95ad-ffef91f6d884" providerId="AD" clId="Web-{845D932F-8902-4A25-985B-24A999F6D9E1}" dt="2020-08-18T21:52:05.838" v="6" actId="1076"/>
        <pc:sldMkLst>
          <pc:docMk/>
          <pc:sldMk cId="1892492440" sldId="268"/>
        </pc:sldMkLst>
        <pc:picChg chg="mod">
          <ac:chgData name="Erich Stiefvater" userId="S::erich.stiefvater@educationnorthwest.org::e3459fa7-9634-4f10-95ad-ffef91f6d884" providerId="AD" clId="Web-{845D932F-8902-4A25-985B-24A999F6D9E1}" dt="2020-08-18T21:52:05.838" v="6" actId="1076"/>
          <ac:picMkLst>
            <pc:docMk/>
            <pc:sldMk cId="1892492440" sldId="268"/>
            <ac:picMk id="10" creationId="{7B6D1F22-F0AB-4638-B30D-6F615A1F20F0}"/>
          </ac:picMkLst>
        </pc:picChg>
      </pc:sldChg>
      <pc:sldChg chg="modSp">
        <pc:chgData name="Erich Stiefvater" userId="S::erich.stiefvater@educationnorthwest.org::e3459fa7-9634-4f10-95ad-ffef91f6d884" providerId="AD" clId="Web-{845D932F-8902-4A25-985B-24A999F6D9E1}" dt="2020-08-18T21:49:48.346" v="4" actId="20577"/>
        <pc:sldMkLst>
          <pc:docMk/>
          <pc:sldMk cId="3186319689" sldId="271"/>
        </pc:sldMkLst>
        <pc:spChg chg="mod">
          <ac:chgData name="Erich Stiefvater" userId="S::erich.stiefvater@educationnorthwest.org::e3459fa7-9634-4f10-95ad-ffef91f6d884" providerId="AD" clId="Web-{845D932F-8902-4A25-985B-24A999F6D9E1}" dt="2020-08-18T21:49:48.346" v="4" actId="20577"/>
          <ac:spMkLst>
            <pc:docMk/>
            <pc:sldMk cId="3186319689" sldId="271"/>
            <ac:spMk id="3" creationId="{878DC1EA-37DF-7548-B6B1-0BAC4E57A58F}"/>
          </ac:spMkLst>
        </pc:spChg>
      </pc:sldChg>
      <pc:sldChg chg="modSp">
        <pc:chgData name="Erich Stiefvater" userId="S::erich.stiefvater@educationnorthwest.org::e3459fa7-9634-4f10-95ad-ffef91f6d884" providerId="AD" clId="Web-{845D932F-8902-4A25-985B-24A999F6D9E1}" dt="2020-08-18T21:49:25.563" v="2" actId="20577"/>
        <pc:sldMkLst>
          <pc:docMk/>
          <pc:sldMk cId="988252722" sldId="273"/>
        </pc:sldMkLst>
        <pc:spChg chg="mod">
          <ac:chgData name="Erich Stiefvater" userId="S::erich.stiefvater@educationnorthwest.org::e3459fa7-9634-4f10-95ad-ffef91f6d884" providerId="AD" clId="Web-{845D932F-8902-4A25-985B-24A999F6D9E1}" dt="2020-08-18T21:49:25.563" v="2" actId="20577"/>
          <ac:spMkLst>
            <pc:docMk/>
            <pc:sldMk cId="988252722" sldId="273"/>
            <ac:spMk id="3" creationId="{878DC1EA-37DF-7548-B6B1-0BAC4E57A58F}"/>
          </ac:spMkLst>
        </pc:spChg>
      </pc:sldChg>
    </pc:docChg>
  </pc:docChgLst>
  <pc:docChgLst>
    <pc:chgData name="Erich Stiefvater" userId="e3459fa7-9634-4f10-95ad-ffef91f6d884" providerId="ADAL" clId="{65F672B2-4EE4-4C07-9D99-1EA2B6453059}"/>
    <pc:docChg chg="undo custSel addSld modSld sldOrd">
      <pc:chgData name="Erich Stiefvater" userId="e3459fa7-9634-4f10-95ad-ffef91f6d884" providerId="ADAL" clId="{65F672B2-4EE4-4C07-9D99-1EA2B6453059}" dt="2020-08-18T21:48:05.454" v="789" actId="20577"/>
      <pc:docMkLst>
        <pc:docMk/>
      </pc:docMkLst>
      <pc:sldChg chg="addSp delSp modSp mod">
        <pc:chgData name="Erich Stiefvater" userId="e3459fa7-9634-4f10-95ad-ffef91f6d884" providerId="ADAL" clId="{65F672B2-4EE4-4C07-9D99-1EA2B6453059}" dt="2020-08-18T00:26:02.534" v="558" actId="14100"/>
        <pc:sldMkLst>
          <pc:docMk/>
          <pc:sldMk cId="1132246722" sldId="259"/>
        </pc:sldMkLst>
        <pc:spChg chg="add mod">
          <ac:chgData name="Erich Stiefvater" userId="e3459fa7-9634-4f10-95ad-ffef91f6d884" providerId="ADAL" clId="{65F672B2-4EE4-4C07-9D99-1EA2B6453059}" dt="2020-08-18T00:26:02.534" v="558" actId="14100"/>
          <ac:spMkLst>
            <pc:docMk/>
            <pc:sldMk cId="1132246722" sldId="259"/>
            <ac:spMk id="2" creationId="{DD8E8545-1BDF-4B65-B30D-632B0CF32AE2}"/>
          </ac:spMkLst>
        </pc:spChg>
        <pc:spChg chg="mod">
          <ac:chgData name="Erich Stiefvater" userId="e3459fa7-9634-4f10-95ad-ffef91f6d884" providerId="ADAL" clId="{65F672B2-4EE4-4C07-9D99-1EA2B6453059}" dt="2020-08-18T00:22:54.874" v="512" actId="20577"/>
          <ac:spMkLst>
            <pc:docMk/>
            <pc:sldMk cId="1132246722" sldId="259"/>
            <ac:spMk id="6" creationId="{55BEE4C1-1C85-42C1-8CDB-D64662CDDAE6}"/>
          </ac:spMkLst>
        </pc:spChg>
        <pc:spChg chg="del">
          <ac:chgData name="Erich Stiefvater" userId="e3459fa7-9634-4f10-95ad-ffef91f6d884" providerId="ADAL" clId="{65F672B2-4EE4-4C07-9D99-1EA2B6453059}" dt="2020-08-17T23:59:21.503" v="253" actId="478"/>
          <ac:spMkLst>
            <pc:docMk/>
            <pc:sldMk cId="1132246722" sldId="259"/>
            <ac:spMk id="7" creationId="{26C7D43C-A035-4D31-8C4A-572277C70670}"/>
          </ac:spMkLst>
        </pc:spChg>
      </pc:sldChg>
      <pc:sldChg chg="addSp delSp modSp mod">
        <pc:chgData name="Erich Stiefvater" userId="e3459fa7-9634-4f10-95ad-ffef91f6d884" providerId="ADAL" clId="{65F672B2-4EE4-4C07-9D99-1EA2B6453059}" dt="2020-08-18T21:47:47.328" v="787" actId="1035"/>
        <pc:sldMkLst>
          <pc:docMk/>
          <pc:sldMk cId="2363492113" sldId="263"/>
        </pc:sldMkLst>
        <pc:spChg chg="add mod">
          <ac:chgData name="Erich Stiefvater" userId="e3459fa7-9634-4f10-95ad-ffef91f6d884" providerId="ADAL" clId="{65F672B2-4EE4-4C07-9D99-1EA2B6453059}" dt="2020-08-18T00:43:02.863" v="588" actId="20577"/>
          <ac:spMkLst>
            <pc:docMk/>
            <pc:sldMk cId="2363492113" sldId="263"/>
            <ac:spMk id="2" creationId="{40249B05-A330-4E21-84A3-D00F073CFF5F}"/>
          </ac:spMkLst>
        </pc:spChg>
        <pc:spChg chg="del">
          <ac:chgData name="Erich Stiefvater" userId="e3459fa7-9634-4f10-95ad-ffef91f6d884" providerId="ADAL" clId="{65F672B2-4EE4-4C07-9D99-1EA2B6453059}" dt="2020-08-18T00:26:31.059" v="559" actId="478"/>
          <ac:spMkLst>
            <pc:docMk/>
            <pc:sldMk cId="2363492113" sldId="263"/>
            <ac:spMk id="7" creationId="{26C7D43C-A035-4D31-8C4A-572277C70670}"/>
          </ac:spMkLst>
        </pc:spChg>
        <pc:picChg chg="add mod modCrop">
          <ac:chgData name="Erich Stiefvater" userId="e3459fa7-9634-4f10-95ad-ffef91f6d884" providerId="ADAL" clId="{65F672B2-4EE4-4C07-9D99-1EA2B6453059}" dt="2020-08-18T21:47:47.328" v="787" actId="1035"/>
          <ac:picMkLst>
            <pc:docMk/>
            <pc:sldMk cId="2363492113" sldId="263"/>
            <ac:picMk id="5" creationId="{7389C65C-3453-47F3-BCFA-5F14F4CCB4E9}"/>
          </ac:picMkLst>
        </pc:picChg>
        <pc:picChg chg="del">
          <ac:chgData name="Erich Stiefvater" userId="e3459fa7-9634-4f10-95ad-ffef91f6d884" providerId="ADAL" clId="{65F672B2-4EE4-4C07-9D99-1EA2B6453059}" dt="2020-08-18T21:46:47.306" v="744" actId="478"/>
          <ac:picMkLst>
            <pc:docMk/>
            <pc:sldMk cId="2363492113" sldId="263"/>
            <ac:picMk id="2050" creationId="{A08CE05C-ECEB-49F0-9191-D09EE4941C50}"/>
          </ac:picMkLst>
        </pc:picChg>
      </pc:sldChg>
      <pc:sldChg chg="delSp modSp mod">
        <pc:chgData name="Erich Stiefvater" userId="e3459fa7-9634-4f10-95ad-ffef91f6d884" providerId="ADAL" clId="{65F672B2-4EE4-4C07-9D99-1EA2B6453059}" dt="2020-08-18T00:49:34.488" v="702" actId="1035"/>
        <pc:sldMkLst>
          <pc:docMk/>
          <pc:sldMk cId="3216088355" sldId="265"/>
        </pc:sldMkLst>
        <pc:spChg chg="del">
          <ac:chgData name="Erich Stiefvater" userId="e3459fa7-9634-4f10-95ad-ffef91f6d884" providerId="ADAL" clId="{65F672B2-4EE4-4C07-9D99-1EA2B6453059}" dt="2020-08-18T00:49:30.423" v="692" actId="478"/>
          <ac:spMkLst>
            <pc:docMk/>
            <pc:sldMk cId="3216088355" sldId="265"/>
            <ac:spMk id="2" creationId="{B15C8F94-7A90-4418-AF35-6FD2472A4AF2}"/>
          </ac:spMkLst>
        </pc:spChg>
        <pc:spChg chg="mod">
          <ac:chgData name="Erich Stiefvater" userId="e3459fa7-9634-4f10-95ad-ffef91f6d884" providerId="ADAL" clId="{65F672B2-4EE4-4C07-9D99-1EA2B6453059}" dt="2020-08-18T00:49:34.488" v="702" actId="1035"/>
          <ac:spMkLst>
            <pc:docMk/>
            <pc:sldMk cId="3216088355" sldId="265"/>
            <ac:spMk id="6" creationId="{DA50E1B4-E2C0-46AD-B008-6C53811C6191}"/>
          </ac:spMkLst>
        </pc:spChg>
      </pc:sldChg>
      <pc:sldChg chg="addSp delSp modSp mod">
        <pc:chgData name="Erich Stiefvater" userId="e3459fa7-9634-4f10-95ad-ffef91f6d884" providerId="ADAL" clId="{65F672B2-4EE4-4C07-9D99-1EA2B6453059}" dt="2020-08-18T00:19:06.835" v="510" actId="1037"/>
        <pc:sldMkLst>
          <pc:docMk/>
          <pc:sldMk cId="32829300" sldId="266"/>
        </pc:sldMkLst>
        <pc:spChg chg="mod">
          <ac:chgData name="Erich Stiefvater" userId="e3459fa7-9634-4f10-95ad-ffef91f6d884" providerId="ADAL" clId="{65F672B2-4EE4-4C07-9D99-1EA2B6453059}" dt="2020-08-18T00:06:18.494" v="348" actId="20577"/>
          <ac:spMkLst>
            <pc:docMk/>
            <pc:sldMk cId="32829300" sldId="266"/>
            <ac:spMk id="4" creationId="{855A7466-79DF-A44F-A617-D2185FE4C243}"/>
          </ac:spMkLst>
        </pc:spChg>
        <pc:spChg chg="mod">
          <ac:chgData name="Erich Stiefvater" userId="e3459fa7-9634-4f10-95ad-ffef91f6d884" providerId="ADAL" clId="{65F672B2-4EE4-4C07-9D99-1EA2B6453059}" dt="2020-08-17T23:58:08.991" v="250" actId="20577"/>
          <ac:spMkLst>
            <pc:docMk/>
            <pc:sldMk cId="32829300" sldId="266"/>
            <ac:spMk id="6" creationId="{55BEE4C1-1C85-42C1-8CDB-D64662CDDAE6}"/>
          </ac:spMkLst>
        </pc:spChg>
        <pc:spChg chg="add mod">
          <ac:chgData name="Erich Stiefvater" userId="e3459fa7-9634-4f10-95ad-ffef91f6d884" providerId="ADAL" clId="{65F672B2-4EE4-4C07-9D99-1EA2B6453059}" dt="2020-08-18T00:06:46.897" v="377" actId="20577"/>
          <ac:spMkLst>
            <pc:docMk/>
            <pc:sldMk cId="32829300" sldId="266"/>
            <ac:spMk id="12" creationId="{48ECF60B-EBE9-4DD5-AB51-A9C935313C95}"/>
          </ac:spMkLst>
        </pc:spChg>
        <pc:picChg chg="add mod modCrop">
          <ac:chgData name="Erich Stiefvater" userId="e3459fa7-9634-4f10-95ad-ffef91f6d884" providerId="ADAL" clId="{65F672B2-4EE4-4C07-9D99-1EA2B6453059}" dt="2020-08-18T00:16:55.928" v="459" actId="1037"/>
          <ac:picMkLst>
            <pc:docMk/>
            <pc:sldMk cId="32829300" sldId="266"/>
            <ac:picMk id="3" creationId="{1D888ABD-7527-4037-B667-84F462A01A57}"/>
          </ac:picMkLst>
        </pc:picChg>
        <pc:picChg chg="add mod modCrop">
          <ac:chgData name="Erich Stiefvater" userId="e3459fa7-9634-4f10-95ad-ffef91f6d884" providerId="ADAL" clId="{65F672B2-4EE4-4C07-9D99-1EA2B6453059}" dt="2020-08-18T00:19:06.835" v="510" actId="1037"/>
          <ac:picMkLst>
            <pc:docMk/>
            <pc:sldMk cId="32829300" sldId="266"/>
            <ac:picMk id="8" creationId="{C67744FA-EC52-42B8-9A1A-A78520087975}"/>
          </ac:picMkLst>
        </pc:picChg>
        <pc:picChg chg="add del mod">
          <ac:chgData name="Erich Stiefvater" userId="e3459fa7-9634-4f10-95ad-ffef91f6d884" providerId="ADAL" clId="{65F672B2-4EE4-4C07-9D99-1EA2B6453059}" dt="2020-08-18T00:06:29.343" v="349" actId="478"/>
          <ac:picMkLst>
            <pc:docMk/>
            <pc:sldMk cId="32829300" sldId="266"/>
            <ac:picMk id="10" creationId="{0FE6079C-896E-459D-A5EE-E97D6C718AA4}"/>
          </ac:picMkLst>
        </pc:picChg>
      </pc:sldChg>
      <pc:sldChg chg="addSp delSp modSp mod">
        <pc:chgData name="Erich Stiefvater" userId="e3459fa7-9634-4f10-95ad-ffef91f6d884" providerId="ADAL" clId="{65F672B2-4EE4-4C07-9D99-1EA2B6453059}" dt="2020-08-18T00:58:34.968" v="743" actId="20577"/>
        <pc:sldMkLst>
          <pc:docMk/>
          <pc:sldMk cId="1892492440" sldId="268"/>
        </pc:sldMkLst>
        <pc:spChg chg="add mod">
          <ac:chgData name="Erich Stiefvater" userId="e3459fa7-9634-4f10-95ad-ffef91f6d884" providerId="ADAL" clId="{65F672B2-4EE4-4C07-9D99-1EA2B6453059}" dt="2020-08-18T00:58:34.968" v="743" actId="20577"/>
          <ac:spMkLst>
            <pc:docMk/>
            <pc:sldMk cId="1892492440" sldId="268"/>
            <ac:spMk id="2" creationId="{C3301987-ED93-4BEF-888D-00A7A68D597B}"/>
          </ac:spMkLst>
        </pc:spChg>
        <pc:spChg chg="add">
          <ac:chgData name="Erich Stiefvater" userId="e3459fa7-9634-4f10-95ad-ffef91f6d884" providerId="ADAL" clId="{65F672B2-4EE4-4C07-9D99-1EA2B6453059}" dt="2020-08-18T00:07:26.288" v="379" actId="22"/>
          <ac:spMkLst>
            <pc:docMk/>
            <pc:sldMk cId="1892492440" sldId="268"/>
            <ac:spMk id="3" creationId="{E570D4AA-27EA-47BC-93BE-AB34AF846512}"/>
          </ac:spMkLst>
        </pc:spChg>
        <pc:spChg chg="mod">
          <ac:chgData name="Erich Stiefvater" userId="e3459fa7-9634-4f10-95ad-ffef91f6d884" providerId="ADAL" clId="{65F672B2-4EE4-4C07-9D99-1EA2B6453059}" dt="2020-08-18T00:07:23.737" v="378" actId="20577"/>
          <ac:spMkLst>
            <pc:docMk/>
            <pc:sldMk cId="1892492440" sldId="268"/>
            <ac:spMk id="4" creationId="{855A7466-79DF-A44F-A617-D2185FE4C243}"/>
          </ac:spMkLst>
        </pc:spChg>
        <pc:spChg chg="del mod">
          <ac:chgData name="Erich Stiefvater" userId="e3459fa7-9634-4f10-95ad-ffef91f6d884" providerId="ADAL" clId="{65F672B2-4EE4-4C07-9D99-1EA2B6453059}" dt="2020-08-17T23:58:58.662" v="251" actId="478"/>
          <ac:spMkLst>
            <pc:docMk/>
            <pc:sldMk cId="1892492440" sldId="268"/>
            <ac:spMk id="6" creationId="{55BEE4C1-1C85-42C1-8CDB-D64662CDDAE6}"/>
          </ac:spMkLst>
        </pc:spChg>
        <pc:picChg chg="add mod">
          <ac:chgData name="Erich Stiefvater" userId="e3459fa7-9634-4f10-95ad-ffef91f6d884" providerId="ADAL" clId="{65F672B2-4EE4-4C07-9D99-1EA2B6453059}" dt="2020-08-18T00:16:09.904" v="428" actId="12788"/>
          <ac:picMkLst>
            <pc:docMk/>
            <pc:sldMk cId="1892492440" sldId="268"/>
            <ac:picMk id="10" creationId="{7B6D1F22-F0AB-4638-B30D-6F615A1F20F0}"/>
          </ac:picMkLst>
        </pc:picChg>
        <pc:picChg chg="add mod modCrop">
          <ac:chgData name="Erich Stiefvater" userId="e3459fa7-9634-4f10-95ad-ffef91f6d884" providerId="ADAL" clId="{65F672B2-4EE4-4C07-9D99-1EA2B6453059}" dt="2020-08-18T00:18:58.221" v="500" actId="14100"/>
          <ac:picMkLst>
            <pc:docMk/>
            <pc:sldMk cId="1892492440" sldId="268"/>
            <ac:picMk id="12" creationId="{92D1331C-9157-40A4-8C28-4B9EFED40EA9}"/>
          </ac:picMkLst>
        </pc:picChg>
      </pc:sldChg>
      <pc:sldChg chg="modSp mod ord">
        <pc:chgData name="Erich Stiefvater" userId="e3459fa7-9634-4f10-95ad-ffef91f6d884" providerId="ADAL" clId="{65F672B2-4EE4-4C07-9D99-1EA2B6453059}" dt="2020-08-18T21:48:05.454" v="789" actId="20577"/>
        <pc:sldMkLst>
          <pc:docMk/>
          <pc:sldMk cId="2489771338" sldId="270"/>
        </pc:sldMkLst>
        <pc:spChg chg="mod">
          <ac:chgData name="Erich Stiefvater" userId="e3459fa7-9634-4f10-95ad-ffef91f6d884" providerId="ADAL" clId="{65F672B2-4EE4-4C07-9D99-1EA2B6453059}" dt="2020-08-18T21:48:05.454" v="789" actId="20577"/>
          <ac:spMkLst>
            <pc:docMk/>
            <pc:sldMk cId="2489771338" sldId="270"/>
            <ac:spMk id="6" creationId="{55BEE4C1-1C85-42C1-8CDB-D64662CDDAE6}"/>
          </ac:spMkLst>
        </pc:spChg>
      </pc:sldChg>
      <pc:sldChg chg="addSp delSp modSp add mod">
        <pc:chgData name="Erich Stiefvater" userId="e3459fa7-9634-4f10-95ad-ffef91f6d884" providerId="ADAL" clId="{65F672B2-4EE4-4C07-9D99-1EA2B6453059}" dt="2020-08-17T23:43:20.290" v="156" actId="114"/>
        <pc:sldMkLst>
          <pc:docMk/>
          <pc:sldMk cId="988252722" sldId="273"/>
        </pc:sldMkLst>
        <pc:spChg chg="add mod">
          <ac:chgData name="Erich Stiefvater" userId="e3459fa7-9634-4f10-95ad-ffef91f6d884" providerId="ADAL" clId="{65F672B2-4EE4-4C07-9D99-1EA2B6453059}" dt="2020-08-17T23:43:20.290" v="156" actId="114"/>
          <ac:spMkLst>
            <pc:docMk/>
            <pc:sldMk cId="988252722" sldId="273"/>
            <ac:spMk id="2" creationId="{6C0B56A2-F49C-44FD-B7C9-E38AF503ADDE}"/>
          </ac:spMkLst>
        </pc:spChg>
        <pc:spChg chg="mod">
          <ac:chgData name="Erich Stiefvater" userId="e3459fa7-9634-4f10-95ad-ffef91f6d884" providerId="ADAL" clId="{65F672B2-4EE4-4C07-9D99-1EA2B6453059}" dt="2020-08-17T23:31:22.673" v="86" actId="1036"/>
          <ac:spMkLst>
            <pc:docMk/>
            <pc:sldMk cId="988252722" sldId="273"/>
            <ac:spMk id="3" creationId="{878DC1EA-37DF-7548-B6B1-0BAC4E57A58F}"/>
          </ac:spMkLst>
        </pc:spChg>
        <pc:spChg chg="mod">
          <ac:chgData name="Erich Stiefvater" userId="e3459fa7-9634-4f10-95ad-ffef91f6d884" providerId="ADAL" clId="{65F672B2-4EE4-4C07-9D99-1EA2B6453059}" dt="2020-08-17T23:19:01.672" v="33" actId="14100"/>
          <ac:spMkLst>
            <pc:docMk/>
            <pc:sldMk cId="988252722" sldId="273"/>
            <ac:spMk id="4" creationId="{855A7466-79DF-A44F-A617-D2185FE4C243}"/>
          </ac:spMkLst>
        </pc:spChg>
        <pc:spChg chg="del">
          <ac:chgData name="Erich Stiefvater" userId="e3459fa7-9634-4f10-95ad-ffef91f6d884" providerId="ADAL" clId="{65F672B2-4EE4-4C07-9D99-1EA2B6453059}" dt="2020-08-17T23:18:52.213" v="2" actId="478"/>
          <ac:spMkLst>
            <pc:docMk/>
            <pc:sldMk cId="988252722" sldId="273"/>
            <ac:spMk id="5" creationId="{D791257F-70A0-4FC3-A244-644A89B0BB18}"/>
          </ac:spMkLst>
        </pc:spChg>
      </pc:sldChg>
    </pc:docChg>
  </pc:docChgLst>
  <pc:docChgLst>
    <pc:chgData name="Erich Stiefvater" userId="S::erich.stiefvater@educationnorthwest.org::e3459fa7-9634-4f10-95ad-ffef91f6d884" providerId="AD" clId="Web-{33A35FBF-3E69-42AB-96C8-2DC5A5F000D0}"/>
    <pc:docChg chg="modSld">
      <pc:chgData name="Erich Stiefvater" userId="S::erich.stiefvater@educationnorthwest.org::e3459fa7-9634-4f10-95ad-ffef91f6d884" providerId="AD" clId="Web-{33A35FBF-3E69-42AB-96C8-2DC5A5F000D0}" dt="2020-08-18T17:27:08.623" v="106" actId="20577"/>
      <pc:docMkLst>
        <pc:docMk/>
      </pc:docMkLst>
      <pc:sldChg chg="delSp modSp">
        <pc:chgData name="Erich Stiefvater" userId="S::erich.stiefvater@educationnorthwest.org::e3459fa7-9634-4f10-95ad-ffef91f6d884" providerId="AD" clId="Web-{33A35FBF-3E69-42AB-96C8-2DC5A5F000D0}" dt="2020-08-18T17:26:10.343" v="94" actId="20577"/>
        <pc:sldMkLst>
          <pc:docMk/>
          <pc:sldMk cId="1132246722" sldId="259"/>
        </pc:sldMkLst>
        <pc:spChg chg="del mod">
          <ac:chgData name="Erich Stiefvater" userId="S::erich.stiefvater@educationnorthwest.org::e3459fa7-9634-4f10-95ad-ffef91f6d884" providerId="AD" clId="Web-{33A35FBF-3E69-42AB-96C8-2DC5A5F000D0}" dt="2020-08-18T17:24:47.890" v="70"/>
          <ac:spMkLst>
            <pc:docMk/>
            <pc:sldMk cId="1132246722" sldId="259"/>
            <ac:spMk id="2" creationId="{DD8E8545-1BDF-4B65-B30D-632B0CF32AE2}"/>
          </ac:spMkLst>
        </pc:spChg>
        <pc:spChg chg="mod">
          <ac:chgData name="Erich Stiefvater" userId="S::erich.stiefvater@educationnorthwest.org::e3459fa7-9634-4f10-95ad-ffef91f6d884" providerId="AD" clId="Web-{33A35FBF-3E69-42AB-96C8-2DC5A5F000D0}" dt="2020-08-18T17:26:10.343" v="94" actId="20577"/>
          <ac:spMkLst>
            <pc:docMk/>
            <pc:sldMk cId="1132246722" sldId="259"/>
            <ac:spMk id="6" creationId="{55BEE4C1-1C85-42C1-8CDB-D64662CDDAE6}"/>
          </ac:spMkLst>
        </pc:spChg>
      </pc:sldChg>
      <pc:sldChg chg="modSp">
        <pc:chgData name="Erich Stiefvater" userId="S::erich.stiefvater@educationnorthwest.org::e3459fa7-9634-4f10-95ad-ffef91f6d884" providerId="AD" clId="Web-{33A35FBF-3E69-42AB-96C8-2DC5A5F000D0}" dt="2020-08-18T17:26:36.483" v="97" actId="20577"/>
        <pc:sldMkLst>
          <pc:docMk/>
          <pc:sldMk cId="2363492113" sldId="263"/>
        </pc:sldMkLst>
        <pc:spChg chg="mod">
          <ac:chgData name="Erich Stiefvater" userId="S::erich.stiefvater@educationnorthwest.org::e3459fa7-9634-4f10-95ad-ffef91f6d884" providerId="AD" clId="Web-{33A35FBF-3E69-42AB-96C8-2DC5A5F000D0}" dt="2020-08-18T17:26:36.483" v="97" actId="20577"/>
          <ac:spMkLst>
            <pc:docMk/>
            <pc:sldMk cId="2363492113" sldId="263"/>
            <ac:spMk id="2" creationId="{40249B05-A330-4E21-84A3-D00F073CFF5F}"/>
          </ac:spMkLst>
        </pc:spChg>
      </pc:sldChg>
      <pc:sldChg chg="modSp">
        <pc:chgData name="Erich Stiefvater" userId="S::erich.stiefvater@educationnorthwest.org::e3459fa7-9634-4f10-95ad-ffef91f6d884" providerId="AD" clId="Web-{33A35FBF-3E69-42AB-96C8-2DC5A5F000D0}" dt="2020-08-18T17:27:08.623" v="105" actId="20577"/>
        <pc:sldMkLst>
          <pc:docMk/>
          <pc:sldMk cId="3216088355" sldId="265"/>
        </pc:sldMkLst>
        <pc:spChg chg="mod">
          <ac:chgData name="Erich Stiefvater" userId="S::erich.stiefvater@educationnorthwest.org::e3459fa7-9634-4f10-95ad-ffef91f6d884" providerId="AD" clId="Web-{33A35FBF-3E69-42AB-96C8-2DC5A5F000D0}" dt="2020-08-18T17:27:08.623" v="105" actId="20577"/>
          <ac:spMkLst>
            <pc:docMk/>
            <pc:sldMk cId="3216088355" sldId="265"/>
            <ac:spMk id="6" creationId="{DA50E1B4-E2C0-46AD-B008-6C53811C6191}"/>
          </ac:spMkLst>
        </pc:spChg>
      </pc:sldChg>
    </pc:docChg>
  </pc:docChgLst>
  <pc:docChgLst>
    <pc:chgData name="Erich Stiefvater" userId="S::erich.stiefvater@educationnorthwest.org::e3459fa7-9634-4f10-95ad-ffef91f6d884" providerId="AD" clId="Web-{27BD3612-4F28-4CBA-8FD4-66719E5671A6}"/>
    <pc:docChg chg="addSld modSld">
      <pc:chgData name="Erich Stiefvater" userId="S::erich.stiefvater@educationnorthwest.org::e3459fa7-9634-4f10-95ad-ffef91f6d884" providerId="AD" clId="Web-{27BD3612-4F28-4CBA-8FD4-66719E5671A6}" dt="2020-07-22T21:50:59.933" v="18" actId="14100"/>
      <pc:docMkLst>
        <pc:docMk/>
      </pc:docMkLst>
      <pc:sldChg chg="modSp">
        <pc:chgData name="Erich Stiefvater" userId="S::erich.stiefvater@educationnorthwest.org::e3459fa7-9634-4f10-95ad-ffef91f6d884" providerId="AD" clId="Web-{27BD3612-4F28-4CBA-8FD4-66719E5671A6}" dt="2020-07-22T21:50:45.777" v="11" actId="20577"/>
        <pc:sldMkLst>
          <pc:docMk/>
          <pc:sldMk cId="1132246722" sldId="259"/>
        </pc:sldMkLst>
        <pc:spChg chg="mod">
          <ac:chgData name="Erich Stiefvater" userId="S::erich.stiefvater@educationnorthwest.org::e3459fa7-9634-4f10-95ad-ffef91f6d884" providerId="AD" clId="Web-{27BD3612-4F28-4CBA-8FD4-66719E5671A6}" dt="2020-07-22T21:50:45.777" v="11" actId="20577"/>
          <ac:spMkLst>
            <pc:docMk/>
            <pc:sldMk cId="1132246722" sldId="259"/>
            <ac:spMk id="4" creationId="{855A7466-79DF-A44F-A617-D2185FE4C243}"/>
          </ac:spMkLst>
        </pc:spChg>
      </pc:sldChg>
      <pc:sldChg chg="modSp add replId">
        <pc:chgData name="Erich Stiefvater" userId="S::erich.stiefvater@educationnorthwest.org::e3459fa7-9634-4f10-95ad-ffef91f6d884" providerId="AD" clId="Web-{27BD3612-4F28-4CBA-8FD4-66719E5671A6}" dt="2020-07-22T21:50:59.933" v="18" actId="14100"/>
        <pc:sldMkLst>
          <pc:docMk/>
          <pc:sldMk cId="937756660" sldId="260"/>
        </pc:sldMkLst>
        <pc:spChg chg="mod">
          <ac:chgData name="Erich Stiefvater" userId="S::erich.stiefvater@educationnorthwest.org::e3459fa7-9634-4f10-95ad-ffef91f6d884" providerId="AD" clId="Web-{27BD3612-4F28-4CBA-8FD4-66719E5671A6}" dt="2020-07-22T21:50:59.933" v="18" actId="14100"/>
          <ac:spMkLst>
            <pc:docMk/>
            <pc:sldMk cId="937756660" sldId="260"/>
            <ac:spMk id="4" creationId="{855A7466-79DF-A44F-A617-D2185FE4C243}"/>
          </ac:spMkLst>
        </pc:spChg>
      </pc:sldChg>
    </pc:docChg>
  </pc:docChgLst>
  <pc:docChgLst>
    <pc:chgData name="Erich Stiefvater" userId="S::erich.stiefvater@educationnorthwest.org::e3459fa7-9634-4f10-95ad-ffef91f6d884" providerId="AD" clId="Web-{35219967-1805-4796-B0E3-C95C8EF908BD}"/>
    <pc:docChg chg="modSld">
      <pc:chgData name="Erich Stiefvater" userId="S::erich.stiefvater@educationnorthwest.org::e3459fa7-9634-4f10-95ad-ffef91f6d884" providerId="AD" clId="Web-{35219967-1805-4796-B0E3-C95C8EF908BD}" dt="2020-08-18T21:13:49.228" v="34" actId="20577"/>
      <pc:docMkLst>
        <pc:docMk/>
      </pc:docMkLst>
      <pc:sldChg chg="delSp modSp">
        <pc:chgData name="Erich Stiefvater" userId="S::erich.stiefvater@educationnorthwest.org::e3459fa7-9634-4f10-95ad-ffef91f6d884" providerId="AD" clId="Web-{35219967-1805-4796-B0E3-C95C8EF908BD}" dt="2020-08-18T21:13:49.228" v="33" actId="20577"/>
        <pc:sldMkLst>
          <pc:docMk/>
          <pc:sldMk cId="2363492113" sldId="263"/>
        </pc:sldMkLst>
        <pc:spChg chg="del">
          <ac:chgData name="Erich Stiefvater" userId="S::erich.stiefvater@educationnorthwest.org::e3459fa7-9634-4f10-95ad-ffef91f6d884" providerId="AD" clId="Web-{35219967-1805-4796-B0E3-C95C8EF908BD}" dt="2020-08-18T21:13:22.759" v="0"/>
          <ac:spMkLst>
            <pc:docMk/>
            <pc:sldMk cId="2363492113" sldId="263"/>
            <ac:spMk id="2" creationId="{40249B05-A330-4E21-84A3-D00F073CFF5F}"/>
          </ac:spMkLst>
        </pc:spChg>
        <pc:spChg chg="mod">
          <ac:chgData name="Erich Stiefvater" userId="S::erich.stiefvater@educationnorthwest.org::e3459fa7-9634-4f10-95ad-ffef91f6d884" providerId="AD" clId="Web-{35219967-1805-4796-B0E3-C95C8EF908BD}" dt="2020-08-18T21:13:49.228" v="33" actId="20577"/>
          <ac:spMkLst>
            <pc:docMk/>
            <pc:sldMk cId="2363492113" sldId="263"/>
            <ac:spMk id="6" creationId="{55BEE4C1-1C85-42C1-8CDB-D64662CDDAE6}"/>
          </ac:spMkLst>
        </pc:spChg>
      </pc:sldChg>
    </pc:docChg>
  </pc:docChgLst>
  <pc:docChgLst>
    <pc:chgData name="Bracken Reed" userId="S::bracken.reed@educationnorthwest.org::7b3f7b2f-f476-4ceb-8f84-0edb7d0770c3" providerId="AD" clId="Web-{E3CF2471-AC27-4921-8823-1FE27C393938}"/>
    <pc:docChg chg="modSld">
      <pc:chgData name="Bracken Reed" userId="S::bracken.reed@educationnorthwest.org::7b3f7b2f-f476-4ceb-8f84-0edb7d0770c3" providerId="AD" clId="Web-{E3CF2471-AC27-4921-8823-1FE27C393938}" dt="2020-09-22T23:19:20.522" v="0" actId="20577"/>
      <pc:docMkLst>
        <pc:docMk/>
      </pc:docMkLst>
      <pc:sldChg chg="modSp">
        <pc:chgData name="Bracken Reed" userId="S::bracken.reed@educationnorthwest.org::7b3f7b2f-f476-4ceb-8f84-0edb7d0770c3" providerId="AD" clId="Web-{E3CF2471-AC27-4921-8823-1FE27C393938}" dt="2020-09-22T23:19:20.522" v="0" actId="20577"/>
        <pc:sldMkLst>
          <pc:docMk/>
          <pc:sldMk cId="2425906439" sldId="267"/>
        </pc:sldMkLst>
        <pc:spChg chg="mod">
          <ac:chgData name="Bracken Reed" userId="S::bracken.reed@educationnorthwest.org::7b3f7b2f-f476-4ceb-8f84-0edb7d0770c3" providerId="AD" clId="Web-{E3CF2471-AC27-4921-8823-1FE27C393938}" dt="2020-09-22T23:19:20.522" v="0" actId="20577"/>
          <ac:spMkLst>
            <pc:docMk/>
            <pc:sldMk cId="2425906439" sldId="267"/>
            <ac:spMk id="3" creationId="{878DC1EA-37DF-7548-B6B1-0BAC4E57A58F}"/>
          </ac:spMkLst>
        </pc:spChg>
      </pc:sldChg>
    </pc:docChg>
  </pc:docChgLst>
  <pc:docChgLst>
    <pc:chgData name="Erich Stiefvater" userId="S::erich.stiefvater@educationnorthwest.org::e3459fa7-9634-4f10-95ad-ffef91f6d884" providerId="AD" clId="Web-{A957F6C2-D378-41DB-BE17-1857495A48C0}"/>
    <pc:docChg chg="modSld">
      <pc:chgData name="Erich Stiefvater" userId="S::erich.stiefvater@educationnorthwest.org::e3459fa7-9634-4f10-95ad-ffef91f6d884" providerId="AD" clId="Web-{A957F6C2-D378-41DB-BE17-1857495A48C0}" dt="2020-07-31T14:09:22.059" v="72" actId="20577"/>
      <pc:docMkLst>
        <pc:docMk/>
      </pc:docMkLst>
      <pc:sldChg chg="modSp">
        <pc:chgData name="Erich Stiefvater" userId="S::erich.stiefvater@educationnorthwest.org::e3459fa7-9634-4f10-95ad-ffef91f6d884" providerId="AD" clId="Web-{A957F6C2-D378-41DB-BE17-1857495A48C0}" dt="2020-07-31T14:09:22.059" v="72" actId="20577"/>
        <pc:sldMkLst>
          <pc:docMk/>
          <pc:sldMk cId="599792439" sldId="262"/>
        </pc:sldMkLst>
        <pc:spChg chg="mod">
          <ac:chgData name="Erich Stiefvater" userId="S::erich.stiefvater@educationnorthwest.org::e3459fa7-9634-4f10-95ad-ffef91f6d884" providerId="AD" clId="Web-{A957F6C2-D378-41DB-BE17-1857495A48C0}" dt="2020-07-31T14:09:22.059" v="72" actId="20577"/>
          <ac:spMkLst>
            <pc:docMk/>
            <pc:sldMk cId="599792439" sldId="262"/>
            <ac:spMk id="3" creationId="{878DC1EA-37DF-7548-B6B1-0BAC4E57A58F}"/>
          </ac:spMkLst>
        </pc:spChg>
        <pc:spChg chg="mod">
          <ac:chgData name="Erich Stiefvater" userId="S::erich.stiefvater@educationnorthwest.org::e3459fa7-9634-4f10-95ad-ffef91f6d884" providerId="AD" clId="Web-{A957F6C2-D378-41DB-BE17-1857495A48C0}" dt="2020-07-31T14:04:34.271" v="57" actId="20577"/>
          <ac:spMkLst>
            <pc:docMk/>
            <pc:sldMk cId="599792439" sldId="262"/>
            <ac:spMk id="5" creationId="{D791257F-70A0-4FC3-A244-644A89B0BB18}"/>
          </ac:spMkLst>
        </pc:spChg>
      </pc:sldChg>
      <pc:sldChg chg="addSp">
        <pc:chgData name="Erich Stiefvater" userId="S::erich.stiefvater@educationnorthwest.org::e3459fa7-9634-4f10-95ad-ffef91f6d884" providerId="AD" clId="Web-{A957F6C2-D378-41DB-BE17-1857495A48C0}" dt="2020-07-31T14:03:27.722" v="0"/>
        <pc:sldMkLst>
          <pc:docMk/>
          <pc:sldMk cId="3216088355" sldId="265"/>
        </pc:sldMkLst>
        <pc:spChg chg="add">
          <ac:chgData name="Erich Stiefvater" userId="S::erich.stiefvater@educationnorthwest.org::e3459fa7-9634-4f10-95ad-ffef91f6d884" providerId="AD" clId="Web-{A957F6C2-D378-41DB-BE17-1857495A48C0}" dt="2020-07-31T14:03:27.722" v="0"/>
          <ac:spMkLst>
            <pc:docMk/>
            <pc:sldMk cId="3216088355" sldId="265"/>
            <ac:spMk id="2" creationId="{B15C8F94-7A90-4418-AF35-6FD2472A4AF2}"/>
          </ac:spMkLst>
        </pc:spChg>
      </pc:sldChg>
    </pc:docChg>
  </pc:docChgLst>
  <pc:docChgLst>
    <pc:chgData name="Erich Stiefvater" userId="e3459fa7-9634-4f10-95ad-ffef91f6d884" providerId="ADAL" clId="{6C8B0EB8-1478-463A-969E-CDBFAE9652B4}"/>
    <pc:docChg chg="undo custSel addSld delSld modSld">
      <pc:chgData name="Erich Stiefvater" userId="e3459fa7-9634-4f10-95ad-ffef91f6d884" providerId="ADAL" clId="{6C8B0EB8-1478-463A-969E-CDBFAE9652B4}" dt="2020-07-31T20:00:56.316" v="3766" actId="6549"/>
      <pc:docMkLst>
        <pc:docMk/>
      </pc:docMkLst>
      <pc:sldChg chg="modSp mod">
        <pc:chgData name="Erich Stiefvater" userId="e3459fa7-9634-4f10-95ad-ffef91f6d884" providerId="ADAL" clId="{6C8B0EB8-1478-463A-969E-CDBFAE9652B4}" dt="2020-07-31T19:16:07.598" v="2753" actId="20577"/>
        <pc:sldMkLst>
          <pc:docMk/>
          <pc:sldMk cId="599792439" sldId="262"/>
        </pc:sldMkLst>
        <pc:spChg chg="mod">
          <ac:chgData name="Erich Stiefvater" userId="e3459fa7-9634-4f10-95ad-ffef91f6d884" providerId="ADAL" clId="{6C8B0EB8-1478-463A-969E-CDBFAE9652B4}" dt="2020-07-31T19:16:07.598" v="2753" actId="20577"/>
          <ac:spMkLst>
            <pc:docMk/>
            <pc:sldMk cId="599792439" sldId="262"/>
            <ac:spMk id="3" creationId="{878DC1EA-37DF-7548-B6B1-0BAC4E57A58F}"/>
          </ac:spMkLst>
        </pc:spChg>
        <pc:spChg chg="mod">
          <ac:chgData name="Erich Stiefvater" userId="e3459fa7-9634-4f10-95ad-ffef91f6d884" providerId="ADAL" clId="{6C8B0EB8-1478-463A-969E-CDBFAE9652B4}" dt="2020-07-31T17:44:01.534" v="2348" actId="20577"/>
          <ac:spMkLst>
            <pc:docMk/>
            <pc:sldMk cId="599792439" sldId="262"/>
            <ac:spMk id="5" creationId="{D791257F-70A0-4FC3-A244-644A89B0BB18}"/>
          </ac:spMkLst>
        </pc:spChg>
      </pc:sldChg>
      <pc:sldChg chg="modSp mod">
        <pc:chgData name="Erich Stiefvater" userId="e3459fa7-9634-4f10-95ad-ffef91f6d884" providerId="ADAL" clId="{6C8B0EB8-1478-463A-969E-CDBFAE9652B4}" dt="2020-07-31T17:46:05.609" v="2663" actId="6549"/>
        <pc:sldMkLst>
          <pc:docMk/>
          <pc:sldMk cId="2363492113" sldId="263"/>
        </pc:sldMkLst>
        <pc:spChg chg="mod">
          <ac:chgData name="Erich Stiefvater" userId="e3459fa7-9634-4f10-95ad-ffef91f6d884" providerId="ADAL" clId="{6C8B0EB8-1478-463A-969E-CDBFAE9652B4}" dt="2020-07-31T17:46:05.609" v="2663" actId="6549"/>
          <ac:spMkLst>
            <pc:docMk/>
            <pc:sldMk cId="2363492113" sldId="263"/>
            <ac:spMk id="6" creationId="{55BEE4C1-1C85-42C1-8CDB-D64662CDDAE6}"/>
          </ac:spMkLst>
        </pc:spChg>
      </pc:sldChg>
      <pc:sldChg chg="modSp mod">
        <pc:chgData name="Erich Stiefvater" userId="e3459fa7-9634-4f10-95ad-ffef91f6d884" providerId="ADAL" clId="{6C8B0EB8-1478-463A-969E-CDBFAE9652B4}" dt="2020-07-31T17:04:30.733" v="27" actId="20577"/>
        <pc:sldMkLst>
          <pc:docMk/>
          <pc:sldMk cId="3216088355" sldId="265"/>
        </pc:sldMkLst>
        <pc:spChg chg="mod">
          <ac:chgData name="Erich Stiefvater" userId="e3459fa7-9634-4f10-95ad-ffef91f6d884" providerId="ADAL" clId="{6C8B0EB8-1478-463A-969E-CDBFAE9652B4}" dt="2020-07-31T17:04:30.733" v="27" actId="20577"/>
          <ac:spMkLst>
            <pc:docMk/>
            <pc:sldMk cId="3216088355" sldId="265"/>
            <ac:spMk id="6" creationId="{DA50E1B4-E2C0-46AD-B008-6C53811C6191}"/>
          </ac:spMkLst>
        </pc:spChg>
      </pc:sldChg>
      <pc:sldChg chg="addSp delSp modSp mod">
        <pc:chgData name="Erich Stiefvater" userId="e3459fa7-9634-4f10-95ad-ffef91f6d884" providerId="ADAL" clId="{6C8B0EB8-1478-463A-969E-CDBFAE9652B4}" dt="2020-07-31T20:00:56.316" v="3766" actId="6549"/>
        <pc:sldMkLst>
          <pc:docMk/>
          <pc:sldMk cId="2425906439" sldId="267"/>
        </pc:sldMkLst>
        <pc:spChg chg="mod">
          <ac:chgData name="Erich Stiefvater" userId="e3459fa7-9634-4f10-95ad-ffef91f6d884" providerId="ADAL" clId="{6C8B0EB8-1478-463A-969E-CDBFAE9652B4}" dt="2020-07-31T20:00:56.316" v="3766" actId="6549"/>
          <ac:spMkLst>
            <pc:docMk/>
            <pc:sldMk cId="2425906439" sldId="267"/>
            <ac:spMk id="3" creationId="{878DC1EA-37DF-7548-B6B1-0BAC4E57A58F}"/>
          </ac:spMkLst>
        </pc:spChg>
        <pc:spChg chg="mod">
          <ac:chgData name="Erich Stiefvater" userId="e3459fa7-9634-4f10-95ad-ffef91f6d884" providerId="ADAL" clId="{6C8B0EB8-1478-463A-969E-CDBFAE9652B4}" dt="2020-07-31T19:52:03.976" v="3264" actId="20577"/>
          <ac:spMkLst>
            <pc:docMk/>
            <pc:sldMk cId="2425906439" sldId="267"/>
            <ac:spMk id="4" creationId="{855A7466-79DF-A44F-A617-D2185FE4C243}"/>
          </ac:spMkLst>
        </pc:spChg>
        <pc:spChg chg="del">
          <ac:chgData name="Erich Stiefvater" userId="e3459fa7-9634-4f10-95ad-ffef91f6d884" providerId="ADAL" clId="{6C8B0EB8-1478-463A-969E-CDBFAE9652B4}" dt="2020-07-31T17:43:41.781" v="2346" actId="478"/>
          <ac:spMkLst>
            <pc:docMk/>
            <pc:sldMk cId="2425906439" sldId="267"/>
            <ac:spMk id="5" creationId="{7D3B23E5-8C6B-4AD4-9E1B-332B009A6DE1}"/>
          </ac:spMkLst>
        </pc:spChg>
        <pc:spChg chg="add mod">
          <ac:chgData name="Erich Stiefvater" userId="e3459fa7-9634-4f10-95ad-ffef91f6d884" providerId="ADAL" clId="{6C8B0EB8-1478-463A-969E-CDBFAE9652B4}" dt="2020-07-31T17:45:33.251" v="2662" actId="20577"/>
          <ac:spMkLst>
            <pc:docMk/>
            <pc:sldMk cId="2425906439" sldId="267"/>
            <ac:spMk id="6" creationId="{722C8CDD-6317-4B55-919E-F18C25070573}"/>
          </ac:spMkLst>
        </pc:spChg>
      </pc:sldChg>
      <pc:sldChg chg="modSp mod">
        <pc:chgData name="Erich Stiefvater" userId="e3459fa7-9634-4f10-95ad-ffef91f6d884" providerId="ADAL" clId="{6C8B0EB8-1478-463A-969E-CDBFAE9652B4}" dt="2020-07-31T17:47:21.561" v="2711" actId="20577"/>
        <pc:sldMkLst>
          <pc:docMk/>
          <pc:sldMk cId="2453915595" sldId="269"/>
        </pc:sldMkLst>
        <pc:spChg chg="mod">
          <ac:chgData name="Erich Stiefvater" userId="e3459fa7-9634-4f10-95ad-ffef91f6d884" providerId="ADAL" clId="{6C8B0EB8-1478-463A-969E-CDBFAE9652B4}" dt="2020-07-31T17:47:21.561" v="2711" actId="20577"/>
          <ac:spMkLst>
            <pc:docMk/>
            <pc:sldMk cId="2453915595" sldId="269"/>
            <ac:spMk id="6" creationId="{55BEE4C1-1C85-42C1-8CDB-D64662CDDAE6}"/>
          </ac:spMkLst>
        </pc:spChg>
      </pc:sldChg>
      <pc:sldChg chg="addSp delSp modSp add mod">
        <pc:chgData name="Erich Stiefvater" userId="e3459fa7-9634-4f10-95ad-ffef91f6d884" providerId="ADAL" clId="{6C8B0EB8-1478-463A-969E-CDBFAE9652B4}" dt="2020-07-31T17:04:00.549" v="26" actId="20577"/>
        <pc:sldMkLst>
          <pc:docMk/>
          <pc:sldMk cId="2489771338" sldId="270"/>
        </pc:sldMkLst>
        <pc:spChg chg="mod">
          <ac:chgData name="Erich Stiefvater" userId="e3459fa7-9634-4f10-95ad-ffef91f6d884" providerId="ADAL" clId="{6C8B0EB8-1478-463A-969E-CDBFAE9652B4}" dt="2020-07-31T14:24:09.301" v="2" actId="20577"/>
          <ac:spMkLst>
            <pc:docMk/>
            <pc:sldMk cId="2489771338" sldId="270"/>
            <ac:spMk id="4" creationId="{855A7466-79DF-A44F-A617-D2185FE4C243}"/>
          </ac:spMkLst>
        </pc:spChg>
        <pc:spChg chg="del">
          <ac:chgData name="Erich Stiefvater" userId="e3459fa7-9634-4f10-95ad-ffef91f6d884" providerId="ADAL" clId="{6C8B0EB8-1478-463A-969E-CDBFAE9652B4}" dt="2020-07-31T17:03:50.404" v="12" actId="478"/>
          <ac:spMkLst>
            <pc:docMk/>
            <pc:sldMk cId="2489771338" sldId="270"/>
            <ac:spMk id="5" creationId="{7BE4DC03-1167-4ABE-ACEB-A863B929E30A}"/>
          </ac:spMkLst>
        </pc:spChg>
        <pc:spChg chg="mod">
          <ac:chgData name="Erich Stiefvater" userId="e3459fa7-9634-4f10-95ad-ffef91f6d884" providerId="ADAL" clId="{6C8B0EB8-1478-463A-969E-CDBFAE9652B4}" dt="2020-07-31T17:04:00.549" v="26" actId="20577"/>
          <ac:spMkLst>
            <pc:docMk/>
            <pc:sldMk cId="2489771338" sldId="270"/>
            <ac:spMk id="6" creationId="{55BEE4C1-1C85-42C1-8CDB-D64662CDDAE6}"/>
          </ac:spMkLst>
        </pc:spChg>
        <pc:picChg chg="add mod modCrop">
          <ac:chgData name="Erich Stiefvater" userId="e3459fa7-9634-4f10-95ad-ffef91f6d884" providerId="ADAL" clId="{6C8B0EB8-1478-463A-969E-CDBFAE9652B4}" dt="2020-07-31T17:03:46.990" v="11" actId="1076"/>
          <ac:picMkLst>
            <pc:docMk/>
            <pc:sldMk cId="2489771338" sldId="270"/>
            <ac:picMk id="3" creationId="{AEC1141F-F064-4A8E-9857-52D43897E2D8}"/>
          </ac:picMkLst>
        </pc:picChg>
      </pc:sldChg>
      <pc:sldChg chg="modSp add del mod">
        <pc:chgData name="Erich Stiefvater" userId="e3459fa7-9634-4f10-95ad-ffef91f6d884" providerId="ADAL" clId="{6C8B0EB8-1478-463A-969E-CDBFAE9652B4}" dt="2020-07-31T17:34:53.281" v="1158" actId="47"/>
        <pc:sldMkLst>
          <pc:docMk/>
          <pc:sldMk cId="2854982395" sldId="271"/>
        </pc:sldMkLst>
        <pc:spChg chg="mod">
          <ac:chgData name="Erich Stiefvater" userId="e3459fa7-9634-4f10-95ad-ffef91f6d884" providerId="ADAL" clId="{6C8B0EB8-1478-463A-969E-CDBFAE9652B4}" dt="2020-07-31T17:34:45.447" v="1157" actId="20577"/>
          <ac:spMkLst>
            <pc:docMk/>
            <pc:sldMk cId="2854982395" sldId="271"/>
            <ac:spMk id="3" creationId="{878DC1EA-37DF-7548-B6B1-0BAC4E57A58F}"/>
          </ac:spMkLst>
        </pc:spChg>
        <pc:spChg chg="mod">
          <ac:chgData name="Erich Stiefvater" userId="e3459fa7-9634-4f10-95ad-ffef91f6d884" providerId="ADAL" clId="{6C8B0EB8-1478-463A-969E-CDBFAE9652B4}" dt="2020-07-31T17:34:35.067" v="1150" actId="20577"/>
          <ac:spMkLst>
            <pc:docMk/>
            <pc:sldMk cId="2854982395" sldId="271"/>
            <ac:spMk id="4" creationId="{855A7466-79DF-A44F-A617-D2185FE4C243}"/>
          </ac:spMkLst>
        </pc:spChg>
      </pc:sldChg>
      <pc:sldChg chg="modSp add mod">
        <pc:chgData name="Erich Stiefvater" userId="e3459fa7-9634-4f10-95ad-ffef91f6d884" providerId="ADAL" clId="{6C8B0EB8-1478-463A-969E-CDBFAE9652B4}" dt="2020-07-31T19:54:44.219" v="3472" actId="404"/>
        <pc:sldMkLst>
          <pc:docMk/>
          <pc:sldMk cId="3186319689" sldId="271"/>
        </pc:sldMkLst>
        <pc:spChg chg="mod">
          <ac:chgData name="Erich Stiefvater" userId="e3459fa7-9634-4f10-95ad-ffef91f6d884" providerId="ADAL" clId="{6C8B0EB8-1478-463A-969E-CDBFAE9652B4}" dt="2020-07-31T19:54:44.219" v="3472" actId="404"/>
          <ac:spMkLst>
            <pc:docMk/>
            <pc:sldMk cId="3186319689" sldId="271"/>
            <ac:spMk id="3" creationId="{878DC1EA-37DF-7548-B6B1-0BAC4E57A58F}"/>
          </ac:spMkLst>
        </pc:spChg>
        <pc:spChg chg="mod">
          <ac:chgData name="Erich Stiefvater" userId="e3459fa7-9634-4f10-95ad-ffef91f6d884" providerId="ADAL" clId="{6C8B0EB8-1478-463A-969E-CDBFAE9652B4}" dt="2020-07-31T17:35:10.902" v="1219" actId="20577"/>
          <ac:spMkLst>
            <pc:docMk/>
            <pc:sldMk cId="3186319689" sldId="271"/>
            <ac:spMk id="4" creationId="{855A7466-79DF-A44F-A617-D2185FE4C243}"/>
          </ac:spMkLst>
        </pc:spChg>
        <pc:spChg chg="mod">
          <ac:chgData name="Erich Stiefvater" userId="e3459fa7-9634-4f10-95ad-ffef91f6d884" providerId="ADAL" clId="{6C8B0EB8-1478-463A-969E-CDBFAE9652B4}" dt="2020-07-31T17:44:27.483" v="2418" actId="20577"/>
          <ac:spMkLst>
            <pc:docMk/>
            <pc:sldMk cId="3186319689" sldId="271"/>
            <ac:spMk id="5" creationId="{D791257F-70A0-4FC3-A244-644A89B0BB18}"/>
          </ac:spMkLst>
        </pc:spChg>
      </pc:sldChg>
      <pc:sldChg chg="addSp delSp modSp add mod">
        <pc:chgData name="Erich Stiefvater" userId="e3459fa7-9634-4f10-95ad-ffef91f6d884" providerId="ADAL" clId="{6C8B0EB8-1478-463A-969E-CDBFAE9652B4}" dt="2020-07-31T19:42:31.535" v="3262" actId="20577"/>
        <pc:sldMkLst>
          <pc:docMk/>
          <pc:sldMk cId="61654222" sldId="272"/>
        </pc:sldMkLst>
        <pc:spChg chg="mod">
          <ac:chgData name="Erich Stiefvater" userId="e3459fa7-9634-4f10-95ad-ffef91f6d884" providerId="ADAL" clId="{6C8B0EB8-1478-463A-969E-CDBFAE9652B4}" dt="2020-07-31T19:42:31.535" v="3262" actId="20577"/>
          <ac:spMkLst>
            <pc:docMk/>
            <pc:sldMk cId="61654222" sldId="272"/>
            <ac:spMk id="3" creationId="{878DC1EA-37DF-7548-B6B1-0BAC4E57A58F}"/>
          </ac:spMkLst>
        </pc:spChg>
        <pc:spChg chg="mod">
          <ac:chgData name="Erich Stiefvater" userId="e3459fa7-9634-4f10-95ad-ffef91f6d884" providerId="ADAL" clId="{6C8B0EB8-1478-463A-969E-CDBFAE9652B4}" dt="2020-07-31T19:27:08.619" v="2784" actId="14100"/>
          <ac:spMkLst>
            <pc:docMk/>
            <pc:sldMk cId="61654222" sldId="272"/>
            <ac:spMk id="4" creationId="{855A7466-79DF-A44F-A617-D2185FE4C243}"/>
          </ac:spMkLst>
        </pc:spChg>
        <pc:spChg chg="del">
          <ac:chgData name="Erich Stiefvater" userId="e3459fa7-9634-4f10-95ad-ffef91f6d884" providerId="ADAL" clId="{6C8B0EB8-1478-463A-969E-CDBFAE9652B4}" dt="2020-07-31T19:37:06.043" v="2890" actId="478"/>
          <ac:spMkLst>
            <pc:docMk/>
            <pc:sldMk cId="61654222" sldId="272"/>
            <ac:spMk id="5" creationId="{D791257F-70A0-4FC3-A244-644A89B0BB18}"/>
          </ac:spMkLst>
        </pc:spChg>
        <pc:spChg chg="add mod">
          <ac:chgData name="Erich Stiefvater" userId="e3459fa7-9634-4f10-95ad-ffef91f6d884" providerId="ADAL" clId="{6C8B0EB8-1478-463A-969E-CDBFAE9652B4}" dt="2020-07-31T19:37:01.116" v="2889" actId="6549"/>
          <ac:spMkLst>
            <pc:docMk/>
            <pc:sldMk cId="61654222" sldId="272"/>
            <ac:spMk id="6" creationId="{8107380E-D0BE-4D45-B108-733AB6ECC294}"/>
          </ac:spMkLst>
        </pc:spChg>
        <pc:spChg chg="add del mod">
          <ac:chgData name="Erich Stiefvater" userId="e3459fa7-9634-4f10-95ad-ffef91f6d884" providerId="ADAL" clId="{6C8B0EB8-1478-463A-969E-CDBFAE9652B4}" dt="2020-07-31T19:36:21.637" v="2803"/>
          <ac:spMkLst>
            <pc:docMk/>
            <pc:sldMk cId="61654222" sldId="272"/>
            <ac:spMk id="7" creationId="{18A8ABC4-EE19-40E4-B9B9-ECC178FD32B1}"/>
          </ac:spMkLst>
        </pc:spChg>
        <pc:picChg chg="add mod">
          <ac:chgData name="Erich Stiefvater" userId="e3459fa7-9634-4f10-95ad-ffef91f6d884" providerId="ADAL" clId="{6C8B0EB8-1478-463A-969E-CDBFAE9652B4}" dt="2020-07-31T19:37:51.735" v="2892" actId="1076"/>
          <ac:picMkLst>
            <pc:docMk/>
            <pc:sldMk cId="61654222" sldId="272"/>
            <ac:picMk id="1026" creationId="{EBA9AD22-BD6E-41E2-860F-732A9A35D271}"/>
          </ac:picMkLst>
        </pc:picChg>
      </pc:sldChg>
      <pc:sldChg chg="new del">
        <pc:chgData name="Erich Stiefvater" userId="e3459fa7-9634-4f10-95ad-ffef91f6d884" providerId="ADAL" clId="{6C8B0EB8-1478-463A-969E-CDBFAE9652B4}" dt="2020-07-31T19:26:37.783" v="2755" actId="680"/>
        <pc:sldMkLst>
          <pc:docMk/>
          <pc:sldMk cId="1635802295" sldId="272"/>
        </pc:sldMkLst>
      </pc:sldChg>
    </pc:docChg>
  </pc:docChgLst>
  <pc:docChgLst>
    <pc:chgData name="Erich Stiefvater" userId="e3459fa7-9634-4f10-95ad-ffef91f6d884" providerId="ADAL" clId="{253A2002-1F2B-486A-80FA-12083FC1F2D0}"/>
    <pc:docChg chg="undo custSel delSld modSld">
      <pc:chgData name="Erich Stiefvater" userId="e3459fa7-9634-4f10-95ad-ffef91f6d884" providerId="ADAL" clId="{253A2002-1F2B-486A-80FA-12083FC1F2D0}" dt="2020-09-08T17:21:32.741" v="255" actId="20577"/>
      <pc:docMkLst>
        <pc:docMk/>
      </pc:docMkLst>
      <pc:sldChg chg="addSp delSp modSp mod">
        <pc:chgData name="Erich Stiefvater" userId="e3459fa7-9634-4f10-95ad-ffef91f6d884" providerId="ADAL" clId="{253A2002-1F2B-486A-80FA-12083FC1F2D0}" dt="2020-09-08T17:21:21.101" v="253" actId="20577"/>
        <pc:sldMkLst>
          <pc:docMk/>
          <pc:sldMk cId="599792439" sldId="262"/>
        </pc:sldMkLst>
        <pc:spChg chg="add mod">
          <ac:chgData name="Erich Stiefvater" userId="e3459fa7-9634-4f10-95ad-ffef91f6d884" providerId="ADAL" clId="{253A2002-1F2B-486A-80FA-12083FC1F2D0}" dt="2020-09-08T17:21:21.101" v="253" actId="20577"/>
          <ac:spMkLst>
            <pc:docMk/>
            <pc:sldMk cId="599792439" sldId="262"/>
            <ac:spMk id="2" creationId="{E7564F3E-BCC7-48A0-8DB3-47FB6015D97F}"/>
          </ac:spMkLst>
        </pc:spChg>
        <pc:spChg chg="del">
          <ac:chgData name="Erich Stiefvater" userId="e3459fa7-9634-4f10-95ad-ffef91f6d884" providerId="ADAL" clId="{253A2002-1F2B-486A-80FA-12083FC1F2D0}" dt="2020-09-08T17:20:15.743" v="197" actId="478"/>
          <ac:spMkLst>
            <pc:docMk/>
            <pc:sldMk cId="599792439" sldId="262"/>
            <ac:spMk id="5" creationId="{D791257F-70A0-4FC3-A244-644A89B0BB18}"/>
          </ac:spMkLst>
        </pc:spChg>
        <pc:picChg chg="add mod">
          <ac:chgData name="Erich Stiefvater" userId="e3459fa7-9634-4f10-95ad-ffef91f6d884" providerId="ADAL" clId="{253A2002-1F2B-486A-80FA-12083FC1F2D0}" dt="2020-09-08T17:21:09.260" v="202" actId="1076"/>
          <ac:picMkLst>
            <pc:docMk/>
            <pc:sldMk cId="599792439" sldId="262"/>
            <ac:picMk id="8" creationId="{9CB20A89-ECA7-4FC0-A4F8-B924556B5FBC}"/>
          </ac:picMkLst>
        </pc:picChg>
      </pc:sldChg>
      <pc:sldChg chg="delSp modSp mod">
        <pc:chgData name="Erich Stiefvater" userId="e3459fa7-9634-4f10-95ad-ffef91f6d884" providerId="ADAL" clId="{253A2002-1F2B-486A-80FA-12083FC1F2D0}" dt="2020-09-01T19:53:19.313" v="183" actId="1036"/>
        <pc:sldMkLst>
          <pc:docMk/>
          <pc:sldMk cId="1715855212" sldId="264"/>
        </pc:sldMkLst>
        <pc:spChg chg="mod">
          <ac:chgData name="Erich Stiefvater" userId="e3459fa7-9634-4f10-95ad-ffef91f6d884" providerId="ADAL" clId="{253A2002-1F2B-486A-80FA-12083FC1F2D0}" dt="2020-09-01T19:52:56.423" v="163" actId="552"/>
          <ac:spMkLst>
            <pc:docMk/>
            <pc:sldMk cId="1715855212" sldId="264"/>
            <ac:spMk id="6" creationId="{55BEE4C1-1C85-42C1-8CDB-D64662CDDAE6}"/>
          </ac:spMkLst>
        </pc:spChg>
        <pc:spChg chg="mod">
          <ac:chgData name="Erich Stiefvater" userId="e3459fa7-9634-4f10-95ad-ffef91f6d884" providerId="ADAL" clId="{253A2002-1F2B-486A-80FA-12083FC1F2D0}" dt="2020-09-01T19:53:19.313" v="183" actId="1036"/>
          <ac:spMkLst>
            <pc:docMk/>
            <pc:sldMk cId="1715855212" sldId="264"/>
            <ac:spMk id="13" creationId="{C76C4D5D-F227-4831-BC00-71CCAA5B1544}"/>
          </ac:spMkLst>
        </pc:spChg>
        <pc:spChg chg="mod">
          <ac:chgData name="Erich Stiefvater" userId="e3459fa7-9634-4f10-95ad-ffef91f6d884" providerId="ADAL" clId="{253A2002-1F2B-486A-80FA-12083FC1F2D0}" dt="2020-09-01T19:52:56.423" v="163" actId="552"/>
          <ac:spMkLst>
            <pc:docMk/>
            <pc:sldMk cId="1715855212" sldId="264"/>
            <ac:spMk id="14" creationId="{58F7186B-C596-42CA-9F9A-B0C8EC33DB48}"/>
          </ac:spMkLst>
        </pc:spChg>
        <pc:spChg chg="del">
          <ac:chgData name="Erich Stiefvater" userId="e3459fa7-9634-4f10-95ad-ffef91f6d884" providerId="ADAL" clId="{253A2002-1F2B-486A-80FA-12083FC1F2D0}" dt="2020-09-01T19:43:26.946" v="0" actId="478"/>
          <ac:spMkLst>
            <pc:docMk/>
            <pc:sldMk cId="1715855212" sldId="264"/>
            <ac:spMk id="16" creationId="{AAA89C61-5FFD-4AA0-B78D-385524DB0B19}"/>
          </ac:spMkLst>
        </pc:spChg>
        <pc:picChg chg="mod">
          <ac:chgData name="Erich Stiefvater" userId="e3459fa7-9634-4f10-95ad-ffef91f6d884" providerId="ADAL" clId="{253A2002-1F2B-486A-80FA-12083FC1F2D0}" dt="2020-09-01T19:53:19.313" v="183" actId="1036"/>
          <ac:picMkLst>
            <pc:docMk/>
            <pc:sldMk cId="1715855212" sldId="264"/>
            <ac:picMk id="8" creationId="{89637258-1F14-4DF9-994D-1B8415E0FAEF}"/>
          </ac:picMkLst>
        </pc:picChg>
      </pc:sldChg>
      <pc:sldChg chg="modSp mod">
        <pc:chgData name="Erich Stiefvater" userId="e3459fa7-9634-4f10-95ad-ffef91f6d884" providerId="ADAL" clId="{253A2002-1F2B-486A-80FA-12083FC1F2D0}" dt="2020-09-01T19:54:22.785" v="188" actId="20577"/>
        <pc:sldMkLst>
          <pc:docMk/>
          <pc:sldMk cId="3216088355" sldId="265"/>
        </pc:sldMkLst>
        <pc:spChg chg="mod">
          <ac:chgData name="Erich Stiefvater" userId="e3459fa7-9634-4f10-95ad-ffef91f6d884" providerId="ADAL" clId="{253A2002-1F2B-486A-80FA-12083FC1F2D0}" dt="2020-09-01T19:54:22.785" v="188" actId="20577"/>
          <ac:spMkLst>
            <pc:docMk/>
            <pc:sldMk cId="3216088355" sldId="265"/>
            <ac:spMk id="6" creationId="{DA50E1B4-E2C0-46AD-B008-6C53811C6191}"/>
          </ac:spMkLst>
        </pc:spChg>
      </pc:sldChg>
      <pc:sldChg chg="addSp delSp modSp mod">
        <pc:chgData name="Erich Stiefvater" userId="e3459fa7-9634-4f10-95ad-ffef91f6d884" providerId="ADAL" clId="{253A2002-1F2B-486A-80FA-12083FC1F2D0}" dt="2020-09-08T17:19:29.954" v="194" actId="22"/>
        <pc:sldMkLst>
          <pc:docMk/>
          <pc:sldMk cId="2425906439" sldId="267"/>
        </pc:sldMkLst>
        <pc:spChg chg="del">
          <ac:chgData name="Erich Stiefvater" userId="e3459fa7-9634-4f10-95ad-ffef91f6d884" providerId="ADAL" clId="{253A2002-1F2B-486A-80FA-12083FC1F2D0}" dt="2020-09-08T17:19:07.706" v="190" actId="478"/>
          <ac:spMkLst>
            <pc:docMk/>
            <pc:sldMk cId="2425906439" sldId="267"/>
            <ac:spMk id="6" creationId="{722C8CDD-6317-4B55-919E-F18C25070573}"/>
          </ac:spMkLst>
        </pc:spChg>
        <pc:spChg chg="add">
          <ac:chgData name="Erich Stiefvater" userId="e3459fa7-9634-4f10-95ad-ffef91f6d884" providerId="ADAL" clId="{253A2002-1F2B-486A-80FA-12083FC1F2D0}" dt="2020-09-08T17:19:29.954" v="194" actId="22"/>
          <ac:spMkLst>
            <pc:docMk/>
            <pc:sldMk cId="2425906439" sldId="267"/>
            <ac:spMk id="8" creationId="{0C21B54C-3748-4FE7-9362-30DAB9848EE3}"/>
          </ac:spMkLst>
        </pc:spChg>
        <pc:picChg chg="add mod">
          <ac:chgData name="Erich Stiefvater" userId="e3459fa7-9634-4f10-95ad-ffef91f6d884" providerId="ADAL" clId="{253A2002-1F2B-486A-80FA-12083FC1F2D0}" dt="2020-09-08T17:19:16.516" v="193" actId="1076"/>
          <ac:picMkLst>
            <pc:docMk/>
            <pc:sldMk cId="2425906439" sldId="267"/>
            <ac:picMk id="2" creationId="{54550501-1DBC-468A-B9E8-3C62697CD09B}"/>
          </ac:picMkLst>
        </pc:picChg>
      </pc:sldChg>
      <pc:sldChg chg="delSp del">
        <pc:chgData name="Erich Stiefvater" userId="e3459fa7-9634-4f10-95ad-ffef91f6d884" providerId="ADAL" clId="{253A2002-1F2B-486A-80FA-12083FC1F2D0}" dt="2020-09-08T17:19:43.466" v="195" actId="47"/>
        <pc:sldMkLst>
          <pc:docMk/>
          <pc:sldMk cId="61654222" sldId="272"/>
        </pc:sldMkLst>
        <pc:picChg chg="del">
          <ac:chgData name="Erich Stiefvater" userId="e3459fa7-9634-4f10-95ad-ffef91f6d884" providerId="ADAL" clId="{253A2002-1F2B-486A-80FA-12083FC1F2D0}" dt="2020-09-08T17:19:01.261" v="189" actId="21"/>
          <ac:picMkLst>
            <pc:docMk/>
            <pc:sldMk cId="61654222" sldId="272"/>
            <ac:picMk id="1026" creationId="{EBA9AD22-BD6E-41E2-860F-732A9A35D271}"/>
          </ac:picMkLst>
        </pc:picChg>
      </pc:sldChg>
      <pc:sldChg chg="modSp mod">
        <pc:chgData name="Erich Stiefvater" userId="e3459fa7-9634-4f10-95ad-ffef91f6d884" providerId="ADAL" clId="{253A2002-1F2B-486A-80FA-12083FC1F2D0}" dt="2020-09-08T17:21:32.741" v="255" actId="20577"/>
        <pc:sldMkLst>
          <pc:docMk/>
          <pc:sldMk cId="988252722" sldId="273"/>
        </pc:sldMkLst>
        <pc:spChg chg="mod">
          <ac:chgData name="Erich Stiefvater" userId="e3459fa7-9634-4f10-95ad-ffef91f6d884" providerId="ADAL" clId="{253A2002-1F2B-486A-80FA-12083FC1F2D0}" dt="2020-09-08T17:21:32.741" v="255" actId="20577"/>
          <ac:spMkLst>
            <pc:docMk/>
            <pc:sldMk cId="988252722" sldId="273"/>
            <ac:spMk id="3" creationId="{878DC1EA-37DF-7548-B6B1-0BAC4E57A58F}"/>
          </ac:spMkLst>
        </pc:spChg>
      </pc:sldChg>
    </pc:docChg>
  </pc:docChgLst>
  <pc:docChgLst>
    <pc:chgData name="Erich Stiefvater" userId="S::erich.stiefvater@educationnorthwest.org::e3459fa7-9634-4f10-95ad-ffef91f6d884" providerId="AD" clId="Web-{D07028EF-18C3-46CF-C235-FE4298052786}"/>
    <pc:docChg chg="addSld delSld modSld">
      <pc:chgData name="Erich Stiefvater" userId="S::erich.stiefvater@educationnorthwest.org::e3459fa7-9634-4f10-95ad-ffef91f6d884" providerId="AD" clId="Web-{D07028EF-18C3-46CF-C235-FE4298052786}" dt="2020-09-08T17:18:38.440" v="159"/>
      <pc:docMkLst>
        <pc:docMk/>
      </pc:docMkLst>
      <pc:sldChg chg="modSp">
        <pc:chgData name="Erich Stiefvater" userId="S::erich.stiefvater@educationnorthwest.org::e3459fa7-9634-4f10-95ad-ffef91f6d884" providerId="AD" clId="Web-{D07028EF-18C3-46CF-C235-FE4298052786}" dt="2020-09-08T17:18:18.909" v="156" actId="20577"/>
        <pc:sldMkLst>
          <pc:docMk/>
          <pc:sldMk cId="599792439" sldId="262"/>
        </pc:sldMkLst>
        <pc:spChg chg="mod">
          <ac:chgData name="Erich Stiefvater" userId="S::erich.stiefvater@educationnorthwest.org::e3459fa7-9634-4f10-95ad-ffef91f6d884" providerId="AD" clId="Web-{D07028EF-18C3-46CF-C235-FE4298052786}" dt="2020-09-08T17:18:18.909" v="156" actId="20577"/>
          <ac:spMkLst>
            <pc:docMk/>
            <pc:sldMk cId="599792439" sldId="262"/>
            <ac:spMk id="3" creationId="{878DC1EA-37DF-7548-B6B1-0BAC4E57A58F}"/>
          </ac:spMkLst>
        </pc:spChg>
      </pc:sldChg>
      <pc:sldChg chg="del">
        <pc:chgData name="Erich Stiefvater" userId="S::erich.stiefvater@educationnorthwest.org::e3459fa7-9634-4f10-95ad-ffef91f6d884" providerId="AD" clId="Web-{D07028EF-18C3-46CF-C235-FE4298052786}" dt="2020-09-08T17:18:20.550" v="157"/>
        <pc:sldMkLst>
          <pc:docMk/>
          <pc:sldMk cId="3186319689" sldId="271"/>
        </pc:sldMkLst>
      </pc:sldChg>
      <pc:sldChg chg="add del">
        <pc:chgData name="Erich Stiefvater" userId="S::erich.stiefvater@educationnorthwest.org::e3459fa7-9634-4f10-95ad-ffef91f6d884" providerId="AD" clId="Web-{D07028EF-18C3-46CF-C235-FE4298052786}" dt="2020-09-08T17:18:38.440" v="159"/>
        <pc:sldMkLst>
          <pc:docMk/>
          <pc:sldMk cId="61654222" sldId="27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10/22/20</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5EB58-B3E6-9549-BC7E-356DD0B361F0}" type="datetimeFigureOut">
              <a:rPr lang="en-US" smtClean="0"/>
              <a:t>10/22/20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883D6F-C904-C64A-B37E-7602AF283020}" type="slidenum">
              <a:rPr lang="en-US" smtClean="0"/>
              <a:t>‹#›</a:t>
            </a:fld>
            <a:endParaRPr lang="en-US"/>
          </a:p>
        </p:txBody>
      </p:sp>
    </p:spTree>
    <p:extLst>
      <p:ext uri="{BB962C8B-B14F-4D97-AF65-F5344CB8AC3E}">
        <p14:creationId xmlns:p14="http://schemas.microsoft.com/office/powerpoint/2010/main" val="2632480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83D6F-C904-C64A-B37E-7602AF283020}" type="slidenum">
              <a:rPr lang="en-US" smtClean="0"/>
              <a:t>2</a:t>
            </a:fld>
            <a:endParaRPr lang="en-US"/>
          </a:p>
        </p:txBody>
      </p:sp>
    </p:spTree>
    <p:extLst>
      <p:ext uri="{BB962C8B-B14F-4D97-AF65-F5344CB8AC3E}">
        <p14:creationId xmlns:p14="http://schemas.microsoft.com/office/powerpoint/2010/main" val="1639893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83D6F-C904-C64A-B37E-7602AF283020}" type="slidenum">
              <a:rPr lang="en-US" smtClean="0"/>
              <a:t>11</a:t>
            </a:fld>
            <a:endParaRPr lang="en-US"/>
          </a:p>
        </p:txBody>
      </p:sp>
    </p:spTree>
    <p:extLst>
      <p:ext uri="{BB962C8B-B14F-4D97-AF65-F5344CB8AC3E}">
        <p14:creationId xmlns:p14="http://schemas.microsoft.com/office/powerpoint/2010/main" val="49717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83D6F-C904-C64A-B37E-7602AF283020}" type="slidenum">
              <a:rPr lang="en-US" smtClean="0"/>
              <a:t>12</a:t>
            </a:fld>
            <a:endParaRPr lang="en-US"/>
          </a:p>
        </p:txBody>
      </p:sp>
    </p:spTree>
    <p:extLst>
      <p:ext uri="{BB962C8B-B14F-4D97-AF65-F5344CB8AC3E}">
        <p14:creationId xmlns:p14="http://schemas.microsoft.com/office/powerpoint/2010/main" val="1093562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83D6F-C904-C64A-B37E-7602AF283020}" type="slidenum">
              <a:rPr lang="en-US" smtClean="0"/>
              <a:t>3</a:t>
            </a:fld>
            <a:endParaRPr lang="en-US"/>
          </a:p>
        </p:txBody>
      </p:sp>
    </p:spTree>
    <p:extLst>
      <p:ext uri="{BB962C8B-B14F-4D97-AF65-F5344CB8AC3E}">
        <p14:creationId xmlns:p14="http://schemas.microsoft.com/office/powerpoint/2010/main" val="2199071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83D6F-C904-C64A-B37E-7602AF283020}" type="slidenum">
              <a:rPr lang="en-US" smtClean="0"/>
              <a:t>4</a:t>
            </a:fld>
            <a:endParaRPr lang="en-US"/>
          </a:p>
        </p:txBody>
      </p:sp>
    </p:spTree>
    <p:extLst>
      <p:ext uri="{BB962C8B-B14F-4D97-AF65-F5344CB8AC3E}">
        <p14:creationId xmlns:p14="http://schemas.microsoft.com/office/powerpoint/2010/main" val="2819481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83D6F-C904-C64A-B37E-7602AF283020}" type="slidenum">
              <a:rPr lang="en-US" smtClean="0"/>
              <a:t>5</a:t>
            </a:fld>
            <a:endParaRPr lang="en-US"/>
          </a:p>
        </p:txBody>
      </p:sp>
    </p:spTree>
    <p:extLst>
      <p:ext uri="{BB962C8B-B14F-4D97-AF65-F5344CB8AC3E}">
        <p14:creationId xmlns:p14="http://schemas.microsoft.com/office/powerpoint/2010/main" val="1752662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83D6F-C904-C64A-B37E-7602AF283020}" type="slidenum">
              <a:rPr lang="en-US" smtClean="0"/>
              <a:t>6</a:t>
            </a:fld>
            <a:endParaRPr lang="en-US"/>
          </a:p>
        </p:txBody>
      </p:sp>
    </p:spTree>
    <p:extLst>
      <p:ext uri="{BB962C8B-B14F-4D97-AF65-F5344CB8AC3E}">
        <p14:creationId xmlns:p14="http://schemas.microsoft.com/office/powerpoint/2010/main" val="3364974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83D6F-C904-C64A-B37E-7602AF283020}" type="slidenum">
              <a:rPr lang="en-US" smtClean="0"/>
              <a:t>7</a:t>
            </a:fld>
            <a:endParaRPr lang="en-US"/>
          </a:p>
        </p:txBody>
      </p:sp>
    </p:spTree>
    <p:extLst>
      <p:ext uri="{BB962C8B-B14F-4D97-AF65-F5344CB8AC3E}">
        <p14:creationId xmlns:p14="http://schemas.microsoft.com/office/powerpoint/2010/main" val="1402659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83D6F-C904-C64A-B37E-7602AF283020}" type="slidenum">
              <a:rPr lang="en-US" smtClean="0"/>
              <a:t>8</a:t>
            </a:fld>
            <a:endParaRPr lang="en-US"/>
          </a:p>
        </p:txBody>
      </p:sp>
    </p:spTree>
    <p:extLst>
      <p:ext uri="{BB962C8B-B14F-4D97-AF65-F5344CB8AC3E}">
        <p14:creationId xmlns:p14="http://schemas.microsoft.com/office/powerpoint/2010/main" val="3513868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83D6F-C904-C64A-B37E-7602AF283020}" type="slidenum">
              <a:rPr lang="en-US" smtClean="0"/>
              <a:t>9</a:t>
            </a:fld>
            <a:endParaRPr lang="en-US"/>
          </a:p>
        </p:txBody>
      </p:sp>
    </p:spTree>
    <p:extLst>
      <p:ext uri="{BB962C8B-B14F-4D97-AF65-F5344CB8AC3E}">
        <p14:creationId xmlns:p14="http://schemas.microsoft.com/office/powerpoint/2010/main" val="2538305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83D6F-C904-C64A-B37E-7602AF283020}" type="slidenum">
              <a:rPr lang="en-US" smtClean="0"/>
              <a:t>10</a:t>
            </a:fld>
            <a:endParaRPr lang="en-US"/>
          </a:p>
        </p:txBody>
      </p:sp>
    </p:spTree>
    <p:extLst>
      <p:ext uri="{BB962C8B-B14F-4D97-AF65-F5344CB8AC3E}">
        <p14:creationId xmlns:p14="http://schemas.microsoft.com/office/powerpoint/2010/main" val="3665114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3" name="Text Placeholder 2">
            <a:extLst>
              <a:ext uri="{FF2B5EF4-FFF2-40B4-BE49-F238E27FC236}">
                <a16:creationId xmlns:a16="http://schemas.microsoft.com/office/drawing/2014/main" id="{F2132E37-4373-314D-9CAE-4394ABA307F3}"/>
              </a:ext>
            </a:extLst>
          </p:cNvPr>
          <p:cNvSpPr>
            <a:spLocks noGrp="1"/>
          </p:cNvSpPr>
          <p:nvPr>
            <p:ph type="body" sz="quarter" idx="10"/>
          </p:nvPr>
        </p:nvSpPr>
        <p:spPr>
          <a:xfrm>
            <a:off x="1003672" y="2047875"/>
            <a:ext cx="9861177" cy="4054475"/>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274698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lvl1pPr>
          </a:lstStyle>
          <a:p>
            <a:pPr algn="l"/>
            <a:r>
              <a:rPr lang="en-US"/>
              <a:t>Title</a:t>
            </a:r>
          </a:p>
        </p:txBody>
      </p:sp>
      <p:pic>
        <p:nvPicPr>
          <p:cNvPr id="5" name="Picture 4">
            <a:extLst>
              <a:ext uri="{FF2B5EF4-FFF2-40B4-BE49-F238E27FC236}">
                <a16:creationId xmlns:a16="http://schemas.microsoft.com/office/drawing/2014/main" id="{0B31582B-F700-4A40-AE5B-3C24969FD249}"/>
              </a:ext>
            </a:extLst>
          </p:cNvPr>
          <p:cNvPicPr>
            <a:picLocks noChangeAspect="1"/>
          </p:cNvPicPr>
          <p:nvPr userDrawn="1"/>
        </p:nvPicPr>
        <p:blipFill>
          <a:blip r:embed="rId2"/>
          <a:stretch>
            <a:fillRect/>
          </a:stretch>
        </p:blipFill>
        <p:spPr>
          <a:xfrm>
            <a:off x="10204656" y="462824"/>
            <a:ext cx="1386709" cy="1540787"/>
          </a:xfrm>
          <a:prstGeom prst="rect">
            <a:avLst/>
          </a:prstGeom>
        </p:spPr>
      </p:pic>
      <p:pic>
        <p:nvPicPr>
          <p:cNvPr id="6" name="Picture 5">
            <a:extLst>
              <a:ext uri="{FF2B5EF4-FFF2-40B4-BE49-F238E27FC236}">
                <a16:creationId xmlns:a16="http://schemas.microsoft.com/office/drawing/2014/main" id="{D725B2CE-746C-C942-888C-C76E223340A6}"/>
              </a:ext>
            </a:extLst>
          </p:cNvPr>
          <p:cNvPicPr>
            <a:picLocks noChangeAspect="1"/>
          </p:cNvPicPr>
          <p:nvPr userDrawn="1"/>
        </p:nvPicPr>
        <p:blipFill rotWithShape="1">
          <a:blip r:embed="rId3"/>
          <a:srcRect l="2318"/>
          <a:stretch>
            <a:fillRect/>
          </a:stretch>
        </p:blipFill>
        <p:spPr>
          <a:xfrm>
            <a:off x="-9144" y="5171396"/>
            <a:ext cx="12205447" cy="1695748"/>
          </a:xfrm>
          <a:prstGeom prst="rect">
            <a:avLst/>
          </a:prstGeom>
        </p:spPr>
      </p:pic>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a:t>Header goes here</a:t>
            </a:r>
          </a:p>
        </p:txBody>
      </p:sp>
      <p:sp>
        <p:nvSpPr>
          <p:cNvPr id="3" name="Picture Placeholder 2">
            <a:extLst>
              <a:ext uri="{FF2B5EF4-FFF2-40B4-BE49-F238E27FC236}">
                <a16:creationId xmlns:a16="http://schemas.microsoft.com/office/drawing/2014/main" id="{4AE849C9-5D99-254D-8AF3-F5A68333D00A}"/>
              </a:ext>
            </a:extLst>
          </p:cNvPr>
          <p:cNvSpPr>
            <a:spLocks noGrp="1"/>
          </p:cNvSpPr>
          <p:nvPr>
            <p:ph type="pic" sz="quarter" idx="10"/>
          </p:nvPr>
        </p:nvSpPr>
        <p:spPr>
          <a:xfrm>
            <a:off x="0" y="0"/>
            <a:ext cx="4084638" cy="6858000"/>
          </a:xfrm>
        </p:spPr>
        <p:txBody>
          <a:bodyPr/>
          <a:lstStyle/>
          <a:p>
            <a:endParaRPr lang="en-US"/>
          </a:p>
        </p:txBody>
      </p:sp>
      <p:sp>
        <p:nvSpPr>
          <p:cNvPr id="6" name="Text Placeholder 5">
            <a:extLst>
              <a:ext uri="{FF2B5EF4-FFF2-40B4-BE49-F238E27FC236}">
                <a16:creationId xmlns:a16="http://schemas.microsoft.com/office/drawing/2014/main" id="{E273DBA8-EF94-C443-ABF2-DE2BC9313467}"/>
              </a:ext>
            </a:extLst>
          </p:cNvPr>
          <p:cNvSpPr>
            <a:spLocks noGrp="1"/>
          </p:cNvSpPr>
          <p:nvPr>
            <p:ph type="body" sz="quarter" idx="11"/>
          </p:nvPr>
        </p:nvSpPr>
        <p:spPr>
          <a:xfrm>
            <a:off x="4511675" y="2225675"/>
            <a:ext cx="6689725" cy="4035425"/>
          </a:xfrm>
        </p:spPr>
        <p:txBody>
          <a:bodyPr/>
          <a:lstStyle>
            <a:lvl1pPr marL="0" indent="0" algn="r">
              <a:buFontTx/>
              <a:buNone/>
              <a:defRPr/>
            </a:lvl1pPr>
            <a:lvl2pPr marL="457200" indent="0" algn="r">
              <a:buFontTx/>
              <a:buNone/>
              <a:defRPr/>
            </a:lvl2pPr>
            <a:lvl3pPr marL="914400" indent="0" algn="r">
              <a:buFontTx/>
              <a:buNone/>
              <a:defRPr/>
            </a:lvl3pPr>
            <a:lvl4pPr marL="1371600" indent="0" algn="r">
              <a:buFontTx/>
              <a:buNone/>
              <a:defRPr/>
            </a:lvl4pPr>
            <a:lvl5pPr marL="1828800" indent="0" algn="r">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3498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a:srcRect l="-143" t="2970" r="277" b="12298"/>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1" r:id="rId7"/>
  </p:sldLayoutIdLst>
  <p:txStyles>
    <p:titleStyle>
      <a:lvl1pPr algn="l" defTabSz="914400" rtl="0" eaLnBrk="1" latinLnBrk="0" hangingPunct="1">
        <a:lnSpc>
          <a:spcPct val="90000"/>
        </a:lnSpc>
        <a:spcBef>
          <a:spcPct val="0"/>
        </a:spcBef>
        <a:buNone/>
        <a:defRPr sz="4400" b="1" i="0" kern="1200">
          <a:solidFill>
            <a:srgbClr val="9D365E"/>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s://commons.wikimedia.org/wiki/File:Winchester_Dam_(Douglas_County,_Oregon_scenic_images)_(douDA0067a).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northwest.sharepoint.com/sites/OregonSB13TribalHistorySovereigntyCurriculum/Shared%20Documents/CCBUTI/Lesson%20Group%201,2,3,6,11/LAYOUT_GR%203_SC_Lampreys/Materials_Lesson_Exit_Ticket.docx"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educationnorthwest.sharepoint.com/sites/OregonSB13TribalHistorySovereigntyCurriculum/Shared%20Documents/CCBUTI/Lesson%20Group%201,2,3,6,11/LAYOUT_GR%203_SC_Lampreys/Materials_Lesson_Exit_Ticket.docx"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dnr.wa.gov/publications/aqr_aamt_thesis_olmstead_2019.pdf"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askabiologist.asu.edu/contact/permission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ws.gov/midwest/disclaimer.html"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990600" y="2400300"/>
            <a:ext cx="10210800" cy="1908941"/>
          </a:xfrm>
        </p:spPr>
        <p:txBody>
          <a:bodyPr lIns="0" tIns="0" rIns="0" bIns="0" anchor="t" anchorCtr="0">
            <a:noAutofit/>
          </a:bodyPr>
          <a:lstStyle/>
          <a:p>
            <a:r>
              <a:rPr lang="en-US" sz="7200"/>
              <a:t>Lampreys</a:t>
            </a:r>
          </a:p>
        </p:txBody>
      </p:sp>
      <p:pic>
        <p:nvPicPr>
          <p:cNvPr id="5" name="Picture 4">
            <a:extLst>
              <a:ext uri="{FF2B5EF4-FFF2-40B4-BE49-F238E27FC236}">
                <a16:creationId xmlns:a16="http://schemas.microsoft.com/office/drawing/2014/main" id="{61916646-6FC8-E940-9B37-6223DD6CCDEE}"/>
              </a:ext>
            </a:extLst>
          </p:cNvPr>
          <p:cNvPicPr>
            <a:picLocks noChangeAspect="1"/>
          </p:cNvPicPr>
          <p:nvPr/>
        </p:nvPicPr>
        <p:blipFill>
          <a:blip r:embed="rId2"/>
          <a:stretch>
            <a:fillRect/>
          </a:stretch>
        </p:blipFill>
        <p:spPr>
          <a:xfrm>
            <a:off x="10204656" y="462824"/>
            <a:ext cx="1386709" cy="1540787"/>
          </a:xfrm>
          <a:prstGeom prst="rect">
            <a:avLst/>
          </a:prstGeom>
        </p:spPr>
      </p:pic>
      <p:pic>
        <p:nvPicPr>
          <p:cNvPr id="7" name="Picture 6">
            <a:extLst>
              <a:ext uri="{FF2B5EF4-FFF2-40B4-BE49-F238E27FC236}">
                <a16:creationId xmlns:a16="http://schemas.microsoft.com/office/drawing/2014/main" id="{44F61160-21D4-814A-9240-5EDFE430271D}"/>
              </a:ext>
            </a:extLst>
          </p:cNvPr>
          <p:cNvPicPr>
            <a:picLocks noChangeAspect="1"/>
          </p:cNvPicPr>
          <p:nvPr/>
        </p:nvPicPr>
        <p:blipFill rotWithShape="1">
          <a:blip r:embed="rId3"/>
          <a:srcRect l="2318"/>
          <a:stretch>
            <a:fillRect/>
          </a:stretch>
        </p:blipFill>
        <p:spPr>
          <a:xfrm>
            <a:off x="-9144" y="5171396"/>
            <a:ext cx="12205447" cy="1695748"/>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5A7466-79DF-A44F-A617-D2185FE4C243}"/>
              </a:ext>
            </a:extLst>
          </p:cNvPr>
          <p:cNvSpPr>
            <a:spLocks noGrp="1"/>
          </p:cNvSpPr>
          <p:nvPr>
            <p:ph type="ctrTitle"/>
          </p:nvPr>
        </p:nvSpPr>
        <p:spPr>
          <a:xfrm>
            <a:off x="990600" y="514684"/>
            <a:ext cx="9586784" cy="636199"/>
          </a:xfrm>
        </p:spPr>
        <p:txBody>
          <a:bodyPr/>
          <a:lstStyle/>
          <a:p>
            <a:r>
              <a:rPr lang="en-US" dirty="0"/>
              <a:t>Lampreys and the Cow Creek Tribe</a:t>
            </a:r>
          </a:p>
        </p:txBody>
      </p:sp>
      <p:sp>
        <p:nvSpPr>
          <p:cNvPr id="3" name="Text Placeholder 2">
            <a:extLst>
              <a:ext uri="{FF2B5EF4-FFF2-40B4-BE49-F238E27FC236}">
                <a16:creationId xmlns:a16="http://schemas.microsoft.com/office/drawing/2014/main" id="{878DC1EA-37DF-7548-B6B1-0BAC4E57A58F}"/>
              </a:ext>
            </a:extLst>
          </p:cNvPr>
          <p:cNvSpPr>
            <a:spLocks noGrp="1"/>
          </p:cNvSpPr>
          <p:nvPr>
            <p:ph type="body" sz="quarter" idx="11"/>
          </p:nvPr>
        </p:nvSpPr>
        <p:spPr>
          <a:xfrm>
            <a:off x="990601" y="1981201"/>
            <a:ext cx="6287529" cy="3974756"/>
          </a:xfrm>
        </p:spPr>
        <p:txBody>
          <a:bodyPr vert="horz" lIns="0" tIns="0" rIns="0" bIns="0" rtlCol="0" anchor="t">
            <a:noAutofit/>
          </a:bodyPr>
          <a:lstStyle/>
          <a:p>
            <a:pPr marL="228600" indent="-228600" algn="l">
              <a:lnSpc>
                <a:spcPct val="110000"/>
              </a:lnSpc>
              <a:spcBef>
                <a:spcPts val="600"/>
              </a:spcBef>
              <a:buFont typeface="Arial" panose="020B0604020202020204" pitchFamily="34" charset="0"/>
              <a:buChar char="•"/>
            </a:pPr>
            <a:r>
              <a:rPr lang="en-US" sz="1800" i="1" dirty="0" err="1">
                <a:solidFill>
                  <a:schemeClr val="bg2">
                    <a:lumMod val="25000"/>
                  </a:schemeClr>
                </a:solidFill>
                <a:latin typeface="Arial"/>
                <a:cs typeface="Arial"/>
              </a:rPr>
              <a:t>Xtáan</a:t>
            </a:r>
            <a:r>
              <a:rPr lang="en-US" sz="1800" dirty="0">
                <a:solidFill>
                  <a:schemeClr val="bg2">
                    <a:lumMod val="25000"/>
                  </a:schemeClr>
                </a:solidFill>
                <a:latin typeface="Arial"/>
                <a:cs typeface="Arial"/>
              </a:rPr>
              <a:t> is the name for lamprey in Takelma, the language of the Cow Creek Tribe</a:t>
            </a:r>
          </a:p>
          <a:p>
            <a:pPr marL="228600" indent="-228600" algn="l">
              <a:lnSpc>
                <a:spcPct val="110000"/>
              </a:lnSpc>
              <a:spcBef>
                <a:spcPts val="600"/>
              </a:spcBef>
              <a:buFont typeface="Arial" panose="020B0604020202020204" pitchFamily="34" charset="0"/>
              <a:buChar char="•"/>
            </a:pPr>
            <a:r>
              <a:rPr lang="en-US" sz="1800" dirty="0">
                <a:solidFill>
                  <a:schemeClr val="bg2">
                    <a:lumMod val="25000"/>
                  </a:schemeClr>
                </a:solidFill>
                <a:latin typeface="Arial"/>
                <a:cs typeface="Arial"/>
              </a:rPr>
              <a:t>Cow Creek people fished for lampreys in the Umpqua River watershed for thousands of years</a:t>
            </a:r>
          </a:p>
          <a:p>
            <a:pPr marL="228600" indent="-228600" algn="l">
              <a:lnSpc>
                <a:spcPct val="110000"/>
              </a:lnSpc>
              <a:spcBef>
                <a:spcPts val="600"/>
              </a:spcBef>
              <a:buFont typeface="Arial" panose="020B0604020202020204" pitchFamily="34" charset="0"/>
              <a:buChar char="•"/>
            </a:pPr>
            <a:r>
              <a:rPr lang="en-US" sz="1800" dirty="0">
                <a:solidFill>
                  <a:schemeClr val="bg2">
                    <a:lumMod val="25000"/>
                  </a:schemeClr>
                </a:solidFill>
                <a:latin typeface="Arial"/>
                <a:cs typeface="Arial"/>
              </a:rPr>
              <a:t>Lampreys were described as good singers, since their breathing holes resembled flute holes</a:t>
            </a:r>
          </a:p>
          <a:p>
            <a:pPr marL="228600" indent="-228600" algn="l">
              <a:lnSpc>
                <a:spcPct val="110000"/>
              </a:lnSpc>
              <a:spcBef>
                <a:spcPts val="600"/>
              </a:spcBef>
              <a:buFont typeface="Arial,Sans-Serif" panose="020B0604020202020204" pitchFamily="34" charset="0"/>
              <a:buChar char="•"/>
            </a:pPr>
            <a:r>
              <a:rPr lang="en-US" sz="1800" dirty="0">
                <a:solidFill>
                  <a:schemeClr val="bg2">
                    <a:lumMod val="25000"/>
                  </a:schemeClr>
                </a:solidFill>
                <a:latin typeface="Arial"/>
                <a:cs typeface="Arial"/>
              </a:rPr>
              <a:t>Lamprey were and still are a “first food” of the Cow Creek Tribe and others. </a:t>
            </a:r>
          </a:p>
          <a:p>
            <a:pPr marL="914400" lvl="1" indent="-228600" algn="l">
              <a:lnSpc>
                <a:spcPct val="110000"/>
              </a:lnSpc>
              <a:spcBef>
                <a:spcPts val="600"/>
              </a:spcBef>
              <a:buFont typeface="Arial,Sans-Serif" panose="020B0604020202020204" pitchFamily="34" charset="0"/>
              <a:buChar char="•"/>
            </a:pPr>
            <a:r>
              <a:rPr lang="en-US" sz="1800" dirty="0">
                <a:solidFill>
                  <a:schemeClr val="bg2">
                    <a:lumMod val="25000"/>
                  </a:schemeClr>
                </a:solidFill>
                <a:latin typeface="Arial"/>
                <a:cs typeface="Arial"/>
              </a:rPr>
              <a:t>They are a good source of protein and can be dried or smoked and stored for the winter. </a:t>
            </a:r>
            <a:endParaRPr lang="en-US" sz="1800" dirty="0">
              <a:solidFill>
                <a:schemeClr val="bg2">
                  <a:lumMod val="25000"/>
                </a:schemeClr>
              </a:solidFill>
            </a:endParaRPr>
          </a:p>
          <a:p>
            <a:pPr marL="914400" lvl="1" indent="-228600" algn="l">
              <a:lnSpc>
                <a:spcPct val="110000"/>
              </a:lnSpc>
              <a:spcBef>
                <a:spcPts val="600"/>
              </a:spcBef>
              <a:buFont typeface="Arial,Sans-Serif" panose="020B0604020202020204" pitchFamily="34" charset="0"/>
              <a:buChar char="•"/>
            </a:pPr>
            <a:r>
              <a:rPr lang="en-US" sz="1800" dirty="0">
                <a:solidFill>
                  <a:schemeClr val="bg2">
                    <a:lumMod val="25000"/>
                  </a:schemeClr>
                </a:solidFill>
                <a:latin typeface="Arial"/>
                <a:cs typeface="Arial"/>
              </a:rPr>
              <a:t>They also yield an oil that can help keep hair and skin healthy</a:t>
            </a:r>
            <a:endParaRPr lang="en-US" sz="1800" dirty="0">
              <a:solidFill>
                <a:schemeClr val="bg2">
                  <a:lumMod val="25000"/>
                </a:schemeClr>
              </a:solidFill>
            </a:endParaRPr>
          </a:p>
        </p:txBody>
      </p:sp>
      <p:sp>
        <p:nvSpPr>
          <p:cNvPr id="2" name="TextBox 1">
            <a:extLst>
              <a:ext uri="{FF2B5EF4-FFF2-40B4-BE49-F238E27FC236}">
                <a16:creationId xmlns:a16="http://schemas.microsoft.com/office/drawing/2014/main" id="{E7564F3E-BCC7-48A0-8DB3-47FB6015D97F}"/>
              </a:ext>
            </a:extLst>
          </p:cNvPr>
          <p:cNvSpPr txBox="1"/>
          <p:nvPr/>
        </p:nvSpPr>
        <p:spPr>
          <a:xfrm>
            <a:off x="990600" y="6212511"/>
            <a:ext cx="3919663" cy="261610"/>
          </a:xfrm>
          <a:prstGeom prst="rect">
            <a:avLst/>
          </a:prstGeom>
          <a:noFill/>
        </p:spPr>
        <p:txBody>
          <a:bodyPr wrap="none" lIns="0" tIns="0" rIns="0" bIns="0" rtlCol="0">
            <a:noAutofit/>
          </a:bodyPr>
          <a:lstStyle/>
          <a:p>
            <a:r>
              <a:rPr lang="en-US" sz="1100" i="1" dirty="0">
                <a:solidFill>
                  <a:schemeClr val="bg2">
                    <a:lumMod val="25000"/>
                  </a:schemeClr>
                </a:solidFill>
                <a:latin typeface="Arial" panose="020B0604020202020204" pitchFamily="34" charset="0"/>
                <a:cs typeface="Arial" panose="020B0604020202020204" pitchFamily="34" charset="0"/>
              </a:rPr>
              <a:t>Image source: Cow Creek Band of Umpqua Tribe of Indians</a:t>
            </a:r>
          </a:p>
        </p:txBody>
      </p:sp>
      <p:pic>
        <p:nvPicPr>
          <p:cNvPr id="8" name="Picture 7" descr="A picture containing outdoor, grass, water, fish&#10;&#10;Description automatically generated">
            <a:extLst>
              <a:ext uri="{FF2B5EF4-FFF2-40B4-BE49-F238E27FC236}">
                <a16:creationId xmlns:a16="http://schemas.microsoft.com/office/drawing/2014/main" id="{9CB20A89-ECA7-4FC0-A4F8-B924556B5FBC}"/>
              </a:ext>
            </a:extLst>
          </p:cNvPr>
          <p:cNvPicPr>
            <a:picLocks noChangeAspect="1"/>
          </p:cNvPicPr>
          <p:nvPr/>
        </p:nvPicPr>
        <p:blipFill>
          <a:blip r:embed="rId3"/>
          <a:stretch>
            <a:fillRect/>
          </a:stretch>
        </p:blipFill>
        <p:spPr>
          <a:xfrm>
            <a:off x="8382000" y="1981200"/>
            <a:ext cx="3171825" cy="4229100"/>
          </a:xfrm>
          <a:prstGeom prst="rect">
            <a:avLst/>
          </a:prstGeom>
        </p:spPr>
      </p:pic>
    </p:spTree>
    <p:extLst>
      <p:ext uri="{BB962C8B-B14F-4D97-AF65-F5344CB8AC3E}">
        <p14:creationId xmlns:p14="http://schemas.microsoft.com/office/powerpoint/2010/main" val="599792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5A7466-79DF-A44F-A617-D2185FE4C243}"/>
              </a:ext>
            </a:extLst>
          </p:cNvPr>
          <p:cNvSpPr>
            <a:spLocks noGrp="1"/>
          </p:cNvSpPr>
          <p:nvPr>
            <p:ph type="ctrTitle"/>
          </p:nvPr>
        </p:nvSpPr>
        <p:spPr>
          <a:xfrm>
            <a:off x="990600" y="514684"/>
            <a:ext cx="8686060" cy="1465616"/>
          </a:xfrm>
        </p:spPr>
        <p:txBody>
          <a:bodyPr/>
          <a:lstStyle/>
          <a:p>
            <a:r>
              <a:rPr lang="en-US" dirty="0"/>
              <a:t>How Lamprey Lost His Bones</a:t>
            </a:r>
          </a:p>
        </p:txBody>
      </p:sp>
      <p:sp>
        <p:nvSpPr>
          <p:cNvPr id="3" name="Text Placeholder 2">
            <a:extLst>
              <a:ext uri="{FF2B5EF4-FFF2-40B4-BE49-F238E27FC236}">
                <a16:creationId xmlns:a16="http://schemas.microsoft.com/office/drawing/2014/main" id="{878DC1EA-37DF-7548-B6B1-0BAC4E57A58F}"/>
              </a:ext>
            </a:extLst>
          </p:cNvPr>
          <p:cNvSpPr>
            <a:spLocks noGrp="1"/>
          </p:cNvSpPr>
          <p:nvPr>
            <p:ph type="body" sz="quarter" idx="11"/>
          </p:nvPr>
        </p:nvSpPr>
        <p:spPr>
          <a:xfrm>
            <a:off x="990600" y="1980300"/>
            <a:ext cx="9982199" cy="3135397"/>
          </a:xfrm>
        </p:spPr>
        <p:txBody>
          <a:bodyPr vert="horz" lIns="0" tIns="0" rIns="0" bIns="0" rtlCol="0" anchor="t">
            <a:noAutofit/>
          </a:bodyPr>
          <a:lstStyle/>
          <a:p>
            <a:pPr algn="l">
              <a:lnSpc>
                <a:spcPct val="120000"/>
              </a:lnSpc>
              <a:spcBef>
                <a:spcPts val="1600"/>
              </a:spcBef>
            </a:pPr>
            <a:r>
              <a:rPr lang="en-US" sz="2400" i="1" dirty="0">
                <a:latin typeface="Arial"/>
                <a:cs typeface="Arial"/>
              </a:rPr>
              <a:t>"One day the lamprey met the salmon. They started to gamble. The game was one of sticks, as your fathers play, betting on how many robes or furred switches the other holds. The lamprey, who was very lucky, won for a long time. Then he became careless. He bet recklessly. The salmon began to win. The lamprey lost all he had won. Then he lost all he had of wealth. When he lost everything, he bet his bones. Again the salmon won. That is why to this day the lamprey has no bones.” </a:t>
            </a:r>
          </a:p>
        </p:txBody>
      </p:sp>
      <p:sp>
        <p:nvSpPr>
          <p:cNvPr id="2" name="TextBox 1">
            <a:extLst>
              <a:ext uri="{FF2B5EF4-FFF2-40B4-BE49-F238E27FC236}">
                <a16:creationId xmlns:a16="http://schemas.microsoft.com/office/drawing/2014/main" id="{6C0B56A2-F49C-44FD-B7C9-E38AF503ADDE}"/>
              </a:ext>
            </a:extLst>
          </p:cNvPr>
          <p:cNvSpPr txBox="1"/>
          <p:nvPr/>
        </p:nvSpPr>
        <p:spPr>
          <a:xfrm>
            <a:off x="990600" y="6210302"/>
            <a:ext cx="9735065" cy="363494"/>
          </a:xfrm>
          <a:prstGeom prst="rect">
            <a:avLst/>
          </a:prstGeom>
          <a:noFill/>
        </p:spPr>
        <p:txBody>
          <a:bodyPr wrap="none" lIns="0" tIns="0" rIns="0" bIns="0" rtlCol="0">
            <a:noAutofit/>
          </a:bodyPr>
          <a:lstStyle/>
          <a:p>
            <a:r>
              <a:rPr lang="en-US" sz="1100" dirty="0">
                <a:solidFill>
                  <a:schemeClr val="bg2">
                    <a:lumMod val="25000"/>
                  </a:schemeClr>
                </a:solidFill>
                <a:latin typeface="Arial" panose="020B0604020202020204" pitchFamily="34" charset="0"/>
                <a:cs typeface="Arial" panose="020B0604020202020204" pitchFamily="34" charset="0"/>
              </a:rPr>
              <a:t>Source: Bakken, L. (1970). </a:t>
            </a:r>
            <a:r>
              <a:rPr lang="en-US" sz="1100" i="1" dirty="0">
                <a:solidFill>
                  <a:schemeClr val="bg2">
                    <a:lumMod val="25000"/>
                  </a:schemeClr>
                </a:solidFill>
                <a:latin typeface="Arial" panose="020B0604020202020204" pitchFamily="34" charset="0"/>
                <a:cs typeface="Arial" panose="020B0604020202020204" pitchFamily="34" charset="0"/>
              </a:rPr>
              <a:t>Lone Rock Free State: A collection of historical adventures and incidents in Oregon's North Umpqua Valley, 1850 to 1910.</a:t>
            </a:r>
            <a:br>
              <a:rPr lang="en-US" sz="1100" i="1" dirty="0">
                <a:solidFill>
                  <a:schemeClr val="bg2">
                    <a:lumMod val="25000"/>
                  </a:schemeClr>
                </a:solidFill>
                <a:latin typeface="Arial" panose="020B0604020202020204" pitchFamily="34" charset="0"/>
                <a:cs typeface="Arial" panose="020B0604020202020204" pitchFamily="34" charset="0"/>
              </a:rPr>
            </a:br>
            <a:r>
              <a:rPr lang="en-US" sz="1100" dirty="0">
                <a:solidFill>
                  <a:schemeClr val="bg2">
                    <a:lumMod val="25000"/>
                  </a:schemeClr>
                </a:solidFill>
                <a:latin typeface="Arial" panose="020B0604020202020204" pitchFamily="34" charset="0"/>
                <a:cs typeface="Arial" panose="020B0604020202020204" pitchFamily="34" charset="0"/>
              </a:rPr>
              <a:t>Myrtle Creek, OR: The Mail Printers.</a:t>
            </a:r>
          </a:p>
        </p:txBody>
      </p:sp>
    </p:spTree>
    <p:extLst>
      <p:ext uri="{BB962C8B-B14F-4D97-AF65-F5344CB8AC3E}">
        <p14:creationId xmlns:p14="http://schemas.microsoft.com/office/powerpoint/2010/main" val="988252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5A7466-79DF-A44F-A617-D2185FE4C243}"/>
              </a:ext>
            </a:extLst>
          </p:cNvPr>
          <p:cNvSpPr>
            <a:spLocks noGrp="1"/>
          </p:cNvSpPr>
          <p:nvPr>
            <p:ph type="ctrTitle"/>
          </p:nvPr>
        </p:nvSpPr>
        <p:spPr>
          <a:xfrm>
            <a:off x="990599" y="514684"/>
            <a:ext cx="8239897" cy="634494"/>
          </a:xfrm>
        </p:spPr>
        <p:txBody>
          <a:bodyPr/>
          <a:lstStyle/>
          <a:p>
            <a:r>
              <a:rPr lang="en-US" dirty="0"/>
              <a:t>Looking Out for Lampreys</a:t>
            </a:r>
          </a:p>
        </p:txBody>
      </p:sp>
      <p:sp>
        <p:nvSpPr>
          <p:cNvPr id="3" name="Text Placeholder 2">
            <a:extLst>
              <a:ext uri="{FF2B5EF4-FFF2-40B4-BE49-F238E27FC236}">
                <a16:creationId xmlns:a16="http://schemas.microsoft.com/office/drawing/2014/main" id="{878DC1EA-37DF-7548-B6B1-0BAC4E57A58F}"/>
              </a:ext>
            </a:extLst>
          </p:cNvPr>
          <p:cNvSpPr>
            <a:spLocks noGrp="1"/>
          </p:cNvSpPr>
          <p:nvPr>
            <p:ph type="body" sz="quarter" idx="11"/>
          </p:nvPr>
        </p:nvSpPr>
        <p:spPr>
          <a:xfrm>
            <a:off x="990601" y="1981201"/>
            <a:ext cx="5793258" cy="3579340"/>
          </a:xfrm>
        </p:spPr>
        <p:txBody>
          <a:bodyPr vert="horz" lIns="0" tIns="0" rIns="0" bIns="0" rtlCol="0" anchor="t">
            <a:noAutofit/>
          </a:bodyPr>
          <a:lstStyle/>
          <a:p>
            <a:pPr marL="228600" indent="-228600" algn="l">
              <a:lnSpc>
                <a:spcPct val="110000"/>
              </a:lnSpc>
              <a:spcBef>
                <a:spcPts val="600"/>
              </a:spcBef>
              <a:buFont typeface="Arial" panose="020B0604020202020204" pitchFamily="34" charset="0"/>
              <a:buChar char="•"/>
            </a:pPr>
            <a:r>
              <a:rPr lang="en-US" sz="1800" dirty="0"/>
              <a:t>The Cow Creek Tribe is working with state and federal agencies and private landowners to study and protect lampreys through:</a:t>
            </a:r>
          </a:p>
          <a:p>
            <a:pPr marL="914400" lvl="1" indent="-228600" algn="l">
              <a:lnSpc>
                <a:spcPct val="110000"/>
              </a:lnSpc>
              <a:spcBef>
                <a:spcPts val="600"/>
              </a:spcBef>
              <a:buFont typeface="Arial" panose="020B0604020202020204" pitchFamily="34" charset="0"/>
              <a:buChar char="•"/>
            </a:pPr>
            <a:r>
              <a:rPr lang="en-US" sz="1800" dirty="0">
                <a:latin typeface="Arial"/>
                <a:cs typeface="Arial"/>
              </a:rPr>
              <a:t>Studying, tracking, and counting lamprey </a:t>
            </a:r>
            <a:br>
              <a:rPr lang="en-US" sz="1800" dirty="0">
                <a:latin typeface="Arial"/>
                <a:cs typeface="Arial"/>
              </a:rPr>
            </a:br>
            <a:r>
              <a:rPr lang="en-US" sz="1800" dirty="0">
                <a:latin typeface="Arial"/>
                <a:cs typeface="Arial"/>
              </a:rPr>
              <a:t>in streams and rivers</a:t>
            </a:r>
          </a:p>
          <a:p>
            <a:pPr marL="914400" lvl="1" indent="-228600" algn="l">
              <a:lnSpc>
                <a:spcPct val="110000"/>
              </a:lnSpc>
              <a:spcBef>
                <a:spcPts val="600"/>
              </a:spcBef>
              <a:buFont typeface="Arial" panose="020B0604020202020204" pitchFamily="34" charset="0"/>
              <a:buChar char="•"/>
            </a:pPr>
            <a:r>
              <a:rPr lang="en-US" sz="1800" dirty="0"/>
              <a:t>Restoring damaged lamprey habitat</a:t>
            </a:r>
          </a:p>
          <a:p>
            <a:pPr marL="914400" lvl="1" indent="-228600" algn="l">
              <a:lnSpc>
                <a:spcPct val="110000"/>
              </a:lnSpc>
              <a:spcBef>
                <a:spcPts val="600"/>
              </a:spcBef>
              <a:buFont typeface="Arial" panose="020B0604020202020204" pitchFamily="34" charset="0"/>
              <a:buChar char="•"/>
            </a:pPr>
            <a:r>
              <a:rPr lang="en-US" sz="1800" dirty="0"/>
              <a:t>Designing lamprey ramps and other devices </a:t>
            </a:r>
            <a:br>
              <a:rPr lang="en-US" sz="1800" dirty="0"/>
            </a:br>
            <a:r>
              <a:rPr lang="en-US" sz="1800" dirty="0"/>
              <a:t>to help lampreys get around obstacles</a:t>
            </a:r>
          </a:p>
          <a:p>
            <a:pPr marL="914400" lvl="1" indent="-228600" algn="l">
              <a:lnSpc>
                <a:spcPct val="110000"/>
              </a:lnSpc>
              <a:spcBef>
                <a:spcPts val="600"/>
              </a:spcBef>
              <a:buFont typeface="Arial" panose="020B0604020202020204" pitchFamily="34" charset="0"/>
              <a:buChar char="•"/>
            </a:pPr>
            <a:r>
              <a:rPr lang="en-US" sz="1800" dirty="0"/>
              <a:t>Working to remove dams and culverts that </a:t>
            </a:r>
            <a:br>
              <a:rPr lang="en-US" sz="1800" dirty="0"/>
            </a:br>
            <a:r>
              <a:rPr lang="en-US" sz="1800" dirty="0"/>
              <a:t>are no longer useful</a:t>
            </a:r>
          </a:p>
        </p:txBody>
      </p:sp>
      <p:pic>
        <p:nvPicPr>
          <p:cNvPr id="2" name="Picture 2">
            <a:extLst>
              <a:ext uri="{FF2B5EF4-FFF2-40B4-BE49-F238E27FC236}">
                <a16:creationId xmlns:a16="http://schemas.microsoft.com/office/drawing/2014/main" id="{54550501-1DBC-468A-B9E8-3C62697CD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329" y="2516571"/>
            <a:ext cx="4061485" cy="2696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C21B54C-3748-4FE7-9362-30DAB9848EE3}"/>
              </a:ext>
            </a:extLst>
          </p:cNvPr>
          <p:cNvSpPr txBox="1"/>
          <p:nvPr/>
        </p:nvSpPr>
        <p:spPr>
          <a:xfrm>
            <a:off x="990599" y="6222657"/>
            <a:ext cx="6434775" cy="261610"/>
          </a:xfrm>
          <a:prstGeom prst="rect">
            <a:avLst/>
          </a:prstGeom>
          <a:noFill/>
        </p:spPr>
        <p:txBody>
          <a:bodyPr wrap="none" lIns="0" tIns="0" rIns="0" bIns="0" rtlCol="0">
            <a:noAutofit/>
          </a:bodyPr>
          <a:lstStyle/>
          <a:p>
            <a:r>
              <a:rPr lang="en-US" sz="1100" i="1" dirty="0">
                <a:solidFill>
                  <a:schemeClr val="bg2">
                    <a:lumMod val="25000"/>
                  </a:schemeClr>
                </a:solidFill>
                <a:latin typeface="Arial" panose="020B0604020202020204" pitchFamily="34" charset="0"/>
                <a:cs typeface="Arial" panose="020B0604020202020204" pitchFamily="34" charset="0"/>
              </a:rPr>
              <a:t>Image source: Gary Halvorson, Oregon State Archives (via Wikimedia commons; </a:t>
            </a:r>
            <a:r>
              <a:rPr lang="en-US" sz="1100" i="1" dirty="0">
                <a:solidFill>
                  <a:schemeClr val="bg2">
                    <a:lumMod val="2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fair use statement</a:t>
            </a:r>
            <a:r>
              <a:rPr lang="en-US" sz="1100" i="1" dirty="0">
                <a:solidFill>
                  <a:schemeClr val="bg2">
                    <a:lumMod val="2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25906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5A7466-79DF-A44F-A617-D2185FE4C243}"/>
              </a:ext>
            </a:extLst>
          </p:cNvPr>
          <p:cNvSpPr>
            <a:spLocks noGrp="1"/>
          </p:cNvSpPr>
          <p:nvPr>
            <p:ph type="ctrTitle"/>
          </p:nvPr>
        </p:nvSpPr>
        <p:spPr>
          <a:xfrm>
            <a:off x="990600" y="514685"/>
            <a:ext cx="5105400" cy="641454"/>
          </a:xfrm>
        </p:spPr>
        <p:txBody>
          <a:bodyPr/>
          <a:lstStyle/>
          <a:p>
            <a:r>
              <a:rPr lang="en-US" dirty="0">
                <a:latin typeface="Arial" panose="020B0604020202020204" pitchFamily="34" charset="0"/>
                <a:cs typeface="Arial" panose="020B0604020202020204" pitchFamily="34" charset="0"/>
              </a:rPr>
              <a:t>Meet the Lamprey</a:t>
            </a:r>
          </a:p>
        </p:txBody>
      </p:sp>
      <p:pic>
        <p:nvPicPr>
          <p:cNvPr id="1026" name="Picture 2">
            <a:extLst>
              <a:ext uri="{FF2B5EF4-FFF2-40B4-BE49-F238E27FC236}">
                <a16:creationId xmlns:a16="http://schemas.microsoft.com/office/drawing/2014/main" id="{35705F97-FE67-429D-A930-611E503364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62" t="11617" r="3236" b="23240"/>
          <a:stretch/>
        </p:blipFill>
        <p:spPr bwMode="auto">
          <a:xfrm>
            <a:off x="990599" y="1988861"/>
            <a:ext cx="5038073" cy="2782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50CEC16-2166-4DF0-BC2B-5DADE65F63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341"/>
          <a:stretch/>
        </p:blipFill>
        <p:spPr bwMode="auto">
          <a:xfrm>
            <a:off x="6163327" y="1988861"/>
            <a:ext cx="5038073" cy="27828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5BEE4C1-1C85-42C1-8CDB-D64662CDDAE6}"/>
              </a:ext>
            </a:extLst>
          </p:cNvPr>
          <p:cNvSpPr txBox="1"/>
          <p:nvPr/>
        </p:nvSpPr>
        <p:spPr>
          <a:xfrm>
            <a:off x="990599" y="6212510"/>
            <a:ext cx="3507259" cy="311858"/>
          </a:xfrm>
          <a:prstGeom prst="rect">
            <a:avLst/>
          </a:prstGeom>
          <a:noFill/>
        </p:spPr>
        <p:txBody>
          <a:bodyPr wrap="none" lIns="0" tIns="0" rIns="0" bIns="0" rtlCol="0" anchor="t">
            <a:noAutofit/>
          </a:bodyPr>
          <a:lstStyle/>
          <a:p>
            <a:r>
              <a:rPr lang="en-US" sz="1100" i="1" dirty="0">
                <a:solidFill>
                  <a:schemeClr val="bg2">
                    <a:lumMod val="25000"/>
                  </a:schemeClr>
                </a:solidFill>
                <a:latin typeface="Arial" panose="020B0604020202020204" pitchFamily="34" charset="0"/>
                <a:cs typeface="Arial" panose="020B0604020202020204" pitchFamily="34" charset="0"/>
              </a:rPr>
              <a:t>Images source: Oregon Zoo. Used with permission.</a:t>
            </a:r>
          </a:p>
        </p:txBody>
      </p:sp>
    </p:spTree>
    <p:extLst>
      <p:ext uri="{BB962C8B-B14F-4D97-AF65-F5344CB8AC3E}">
        <p14:creationId xmlns:p14="http://schemas.microsoft.com/office/powerpoint/2010/main" val="1132246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5A7466-79DF-A44F-A617-D2185FE4C243}"/>
              </a:ext>
            </a:extLst>
          </p:cNvPr>
          <p:cNvSpPr>
            <a:spLocks noGrp="1"/>
          </p:cNvSpPr>
          <p:nvPr>
            <p:ph type="ctrTitle"/>
          </p:nvPr>
        </p:nvSpPr>
        <p:spPr>
          <a:xfrm>
            <a:off x="990599" y="514684"/>
            <a:ext cx="7576351" cy="671565"/>
          </a:xfrm>
        </p:spPr>
        <p:txBody>
          <a:bodyPr/>
          <a:lstStyle/>
          <a:p>
            <a:r>
              <a:rPr lang="en-US" dirty="0"/>
              <a:t>Lamprey vs. Salmon*</a:t>
            </a:r>
          </a:p>
        </p:txBody>
      </p:sp>
      <p:sp>
        <p:nvSpPr>
          <p:cNvPr id="6" name="TextBox 5">
            <a:extLst>
              <a:ext uri="{FF2B5EF4-FFF2-40B4-BE49-F238E27FC236}">
                <a16:creationId xmlns:a16="http://schemas.microsoft.com/office/drawing/2014/main" id="{55BEE4C1-1C85-42C1-8CDB-D64662CDDAE6}"/>
              </a:ext>
            </a:extLst>
          </p:cNvPr>
          <p:cNvSpPr txBox="1"/>
          <p:nvPr/>
        </p:nvSpPr>
        <p:spPr>
          <a:xfrm>
            <a:off x="1002957" y="6229865"/>
            <a:ext cx="6144631" cy="430887"/>
          </a:xfrm>
          <a:prstGeom prst="rect">
            <a:avLst/>
          </a:prstGeom>
          <a:noFill/>
        </p:spPr>
        <p:txBody>
          <a:bodyPr wrap="none" lIns="0" tIns="0" rIns="0" bIns="0" rtlCol="0" anchor="t">
            <a:noAutofit/>
          </a:bodyPr>
          <a:lstStyle/>
          <a:p>
            <a:r>
              <a:rPr lang="en-US" sz="1100" i="1" dirty="0">
                <a:solidFill>
                  <a:schemeClr val="bg2">
                    <a:lumMod val="25000"/>
                  </a:schemeClr>
                </a:solidFill>
                <a:latin typeface="Arial" panose="020B0604020202020204" pitchFamily="34" charset="0"/>
                <a:cs typeface="Arial" panose="020B0604020202020204" pitchFamily="34" charset="0"/>
              </a:rPr>
              <a:t>*Not to scale</a:t>
            </a:r>
          </a:p>
          <a:p>
            <a:r>
              <a:rPr lang="en-US" sz="1100" i="1" dirty="0">
                <a:solidFill>
                  <a:schemeClr val="bg2">
                    <a:lumMod val="25000"/>
                  </a:schemeClr>
                </a:solidFill>
                <a:latin typeface="Arial" panose="020B0604020202020204" pitchFamily="34" charset="0"/>
                <a:cs typeface="Arial" panose="020B0604020202020204" pitchFamily="34" charset="0"/>
              </a:rPr>
              <a:t>Image sources: 1) Lamprey: Wikimedia Commons (</a:t>
            </a:r>
            <a:r>
              <a:rPr lang="en-US" sz="1100" i="1" dirty="0">
                <a:solidFill>
                  <a:schemeClr val="bg2">
                    <a:lumMod val="2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fair use statement</a:t>
            </a:r>
            <a:r>
              <a:rPr lang="en-US" sz="1100" i="1" dirty="0">
                <a:solidFill>
                  <a:schemeClr val="bg2">
                    <a:lumMod val="25000"/>
                  </a:schemeClr>
                </a:solidFill>
                <a:latin typeface="Arial" panose="020B0604020202020204" pitchFamily="34" charset="0"/>
                <a:cs typeface="Arial" panose="020B0604020202020204" pitchFamily="34" charset="0"/>
              </a:rPr>
              <a:t>); 2) Salmon: </a:t>
            </a:r>
            <a:r>
              <a:rPr lang="en-US" sz="1100" i="1" dirty="0" err="1">
                <a:solidFill>
                  <a:schemeClr val="bg2">
                    <a:lumMod val="25000"/>
                  </a:schemeClr>
                </a:solidFill>
                <a:latin typeface="Arial" panose="020B0604020202020204" pitchFamily="34" charset="0"/>
                <a:cs typeface="Arial" panose="020B0604020202020204" pitchFamily="34" charset="0"/>
              </a:rPr>
              <a:t>iStockPhoto</a:t>
            </a:r>
            <a:r>
              <a:rPr lang="en-US" sz="1100" i="1" dirty="0">
                <a:solidFill>
                  <a:schemeClr val="bg2">
                    <a:lumMod val="25000"/>
                  </a:schemeClr>
                </a:solidFill>
                <a:latin typeface="Arial" panose="020B0604020202020204" pitchFamily="34" charset="0"/>
                <a:cs typeface="Arial" panose="020B0604020202020204" pitchFamily="34" charset="0"/>
              </a:rPr>
              <a:t> </a:t>
            </a:r>
          </a:p>
        </p:txBody>
      </p:sp>
      <p:pic>
        <p:nvPicPr>
          <p:cNvPr id="3" name="Picture 2" descr="A picture containing weapon, knife&#10;&#10;Description automatically generated">
            <a:extLst>
              <a:ext uri="{FF2B5EF4-FFF2-40B4-BE49-F238E27FC236}">
                <a16:creationId xmlns:a16="http://schemas.microsoft.com/office/drawing/2014/main" id="{1D888ABD-7527-4037-B667-84F462A01A57}"/>
              </a:ext>
            </a:extLst>
          </p:cNvPr>
          <p:cNvPicPr>
            <a:picLocks noChangeAspect="1"/>
          </p:cNvPicPr>
          <p:nvPr/>
        </p:nvPicPr>
        <p:blipFill rotWithShape="1">
          <a:blip r:embed="rId4"/>
          <a:srcRect l="4421" r="9208"/>
          <a:stretch/>
        </p:blipFill>
        <p:spPr>
          <a:xfrm>
            <a:off x="2984941" y="1446026"/>
            <a:ext cx="6621519" cy="2214219"/>
          </a:xfrm>
          <a:prstGeom prst="rect">
            <a:avLst/>
          </a:prstGeom>
        </p:spPr>
      </p:pic>
      <p:pic>
        <p:nvPicPr>
          <p:cNvPr id="8" name="Picture 7" descr="A fish swimming under water&#10;&#10;Description automatically generated">
            <a:extLst>
              <a:ext uri="{FF2B5EF4-FFF2-40B4-BE49-F238E27FC236}">
                <a16:creationId xmlns:a16="http://schemas.microsoft.com/office/drawing/2014/main" id="{C67744FA-EC52-42B8-9A1A-A78520087975}"/>
              </a:ext>
            </a:extLst>
          </p:cNvPr>
          <p:cNvPicPr>
            <a:picLocks noChangeAspect="1"/>
          </p:cNvPicPr>
          <p:nvPr/>
        </p:nvPicPr>
        <p:blipFill rotWithShape="1">
          <a:blip r:embed="rId5"/>
          <a:srcRect l="11093" t="21376" r="13275" b="15416"/>
          <a:stretch/>
        </p:blipFill>
        <p:spPr>
          <a:xfrm>
            <a:off x="3079531" y="3509133"/>
            <a:ext cx="6497899" cy="2368124"/>
          </a:xfrm>
          <a:prstGeom prst="rect">
            <a:avLst/>
          </a:prstGeom>
        </p:spPr>
      </p:pic>
    </p:spTree>
    <p:extLst>
      <p:ext uri="{BB962C8B-B14F-4D97-AF65-F5344CB8AC3E}">
        <p14:creationId xmlns:p14="http://schemas.microsoft.com/office/powerpoint/2010/main" val="32829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5A7466-79DF-A44F-A617-D2185FE4C243}"/>
              </a:ext>
            </a:extLst>
          </p:cNvPr>
          <p:cNvSpPr>
            <a:spLocks noGrp="1"/>
          </p:cNvSpPr>
          <p:nvPr>
            <p:ph type="ctrTitle"/>
          </p:nvPr>
        </p:nvSpPr>
        <p:spPr>
          <a:xfrm>
            <a:off x="990599" y="514685"/>
            <a:ext cx="7576351" cy="692220"/>
          </a:xfrm>
        </p:spPr>
        <p:txBody>
          <a:bodyPr/>
          <a:lstStyle/>
          <a:p>
            <a:r>
              <a:rPr lang="en-US" dirty="0"/>
              <a:t>Lamprey vs. Salmon, Part 2*</a:t>
            </a:r>
          </a:p>
        </p:txBody>
      </p:sp>
      <p:pic>
        <p:nvPicPr>
          <p:cNvPr id="10" name="Picture 9" descr="A close up of a logo&#10;&#10;Description automatically generated">
            <a:extLst>
              <a:ext uri="{FF2B5EF4-FFF2-40B4-BE49-F238E27FC236}">
                <a16:creationId xmlns:a16="http://schemas.microsoft.com/office/drawing/2014/main" id="{7B6D1F22-F0AB-4638-B30D-6F615A1F20F0}"/>
              </a:ext>
            </a:extLst>
          </p:cNvPr>
          <p:cNvPicPr>
            <a:picLocks noChangeAspect="1"/>
          </p:cNvPicPr>
          <p:nvPr/>
        </p:nvPicPr>
        <p:blipFill>
          <a:blip r:embed="rId3"/>
          <a:stretch>
            <a:fillRect/>
          </a:stretch>
        </p:blipFill>
        <p:spPr>
          <a:xfrm>
            <a:off x="2462214" y="1329981"/>
            <a:ext cx="7267572" cy="2099019"/>
          </a:xfrm>
          <a:prstGeom prst="rect">
            <a:avLst/>
          </a:prstGeom>
        </p:spPr>
      </p:pic>
      <p:pic>
        <p:nvPicPr>
          <p:cNvPr id="12" name="Picture 11" descr="A screenshot of a social media post&#10;&#10;Description automatically generated">
            <a:extLst>
              <a:ext uri="{FF2B5EF4-FFF2-40B4-BE49-F238E27FC236}">
                <a16:creationId xmlns:a16="http://schemas.microsoft.com/office/drawing/2014/main" id="{92D1331C-9157-40A4-8C28-4B9EFED40EA9}"/>
              </a:ext>
            </a:extLst>
          </p:cNvPr>
          <p:cNvPicPr>
            <a:picLocks noChangeAspect="1"/>
          </p:cNvPicPr>
          <p:nvPr/>
        </p:nvPicPr>
        <p:blipFill rotWithShape="1">
          <a:blip r:embed="rId4"/>
          <a:srcRect t="5102" b="5703"/>
          <a:stretch/>
        </p:blipFill>
        <p:spPr>
          <a:xfrm>
            <a:off x="3025608" y="3429000"/>
            <a:ext cx="6884511" cy="2677788"/>
          </a:xfrm>
          <a:prstGeom prst="rect">
            <a:avLst/>
          </a:prstGeom>
        </p:spPr>
      </p:pic>
      <p:sp>
        <p:nvSpPr>
          <p:cNvPr id="7" name="TextBox 6">
            <a:extLst>
              <a:ext uri="{FF2B5EF4-FFF2-40B4-BE49-F238E27FC236}">
                <a16:creationId xmlns:a16="http://schemas.microsoft.com/office/drawing/2014/main" id="{06CA127F-7990-9045-B6DD-586E016586D3}"/>
              </a:ext>
            </a:extLst>
          </p:cNvPr>
          <p:cNvSpPr txBox="1"/>
          <p:nvPr/>
        </p:nvSpPr>
        <p:spPr>
          <a:xfrm>
            <a:off x="1002957" y="6229865"/>
            <a:ext cx="6144631" cy="430887"/>
          </a:xfrm>
          <a:prstGeom prst="rect">
            <a:avLst/>
          </a:prstGeom>
          <a:noFill/>
        </p:spPr>
        <p:txBody>
          <a:bodyPr wrap="none" lIns="0" tIns="0" rIns="0" bIns="0" rtlCol="0" anchor="t">
            <a:noAutofit/>
          </a:bodyPr>
          <a:lstStyle/>
          <a:p>
            <a:r>
              <a:rPr lang="en-US" sz="1100" i="1" dirty="0">
                <a:solidFill>
                  <a:schemeClr val="bg2">
                    <a:lumMod val="25000"/>
                  </a:schemeClr>
                </a:solidFill>
                <a:latin typeface="Arial" panose="020B0604020202020204" pitchFamily="34" charset="0"/>
                <a:cs typeface="Arial" panose="020B0604020202020204" pitchFamily="34" charset="0"/>
              </a:rPr>
              <a:t>*Not to scale</a:t>
            </a:r>
          </a:p>
          <a:p>
            <a:r>
              <a:rPr lang="en-US" sz="1100" i="1" dirty="0">
                <a:solidFill>
                  <a:schemeClr val="bg2">
                    <a:lumMod val="25000"/>
                  </a:schemeClr>
                </a:solidFill>
                <a:latin typeface="Arial" panose="020B0604020202020204" pitchFamily="34" charset="0"/>
                <a:cs typeface="Arial" panose="020B0604020202020204" pitchFamily="34" charset="0"/>
              </a:rPr>
              <a:t>Image sources: 1) Lamprey: Wikimedia Commons (</a:t>
            </a:r>
            <a:r>
              <a:rPr lang="en-US" sz="1100" i="1" dirty="0">
                <a:solidFill>
                  <a:schemeClr val="bg2">
                    <a:lumMod val="2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fair use statement</a:t>
            </a:r>
            <a:r>
              <a:rPr lang="en-US" sz="1100" i="1" dirty="0">
                <a:solidFill>
                  <a:schemeClr val="bg2">
                    <a:lumMod val="25000"/>
                  </a:schemeClr>
                </a:solidFill>
                <a:latin typeface="Arial" panose="020B0604020202020204" pitchFamily="34" charset="0"/>
                <a:cs typeface="Arial" panose="020B0604020202020204" pitchFamily="34" charset="0"/>
              </a:rPr>
              <a:t>); 2) Salmon: </a:t>
            </a:r>
            <a:r>
              <a:rPr lang="en-US" sz="1100" i="1" dirty="0" err="1">
                <a:solidFill>
                  <a:schemeClr val="bg2">
                    <a:lumMod val="25000"/>
                  </a:schemeClr>
                </a:solidFill>
                <a:latin typeface="Arial" panose="020B0604020202020204" pitchFamily="34" charset="0"/>
                <a:cs typeface="Arial" panose="020B0604020202020204" pitchFamily="34" charset="0"/>
              </a:rPr>
              <a:t>iStockPhoto</a:t>
            </a:r>
            <a:r>
              <a:rPr lang="en-US" sz="1100" i="1" dirty="0">
                <a:solidFill>
                  <a:schemeClr val="bg2">
                    <a:lumMod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92492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5A7466-79DF-A44F-A617-D2185FE4C243}"/>
              </a:ext>
            </a:extLst>
          </p:cNvPr>
          <p:cNvSpPr>
            <a:spLocks noGrp="1"/>
          </p:cNvSpPr>
          <p:nvPr>
            <p:ph type="ctrTitle"/>
          </p:nvPr>
        </p:nvSpPr>
        <p:spPr>
          <a:xfrm>
            <a:off x="990599" y="514684"/>
            <a:ext cx="7576351" cy="572711"/>
          </a:xfrm>
        </p:spPr>
        <p:txBody>
          <a:bodyPr/>
          <a:lstStyle/>
          <a:p>
            <a:r>
              <a:rPr lang="en-US" dirty="0"/>
              <a:t>Lamprey vs. Salmon, Part 3</a:t>
            </a:r>
          </a:p>
        </p:txBody>
      </p:sp>
      <p:pic>
        <p:nvPicPr>
          <p:cNvPr id="3" name="Picture 2" descr="A bird with a waterfall&#10;&#10;Description automatically generated">
            <a:extLst>
              <a:ext uri="{FF2B5EF4-FFF2-40B4-BE49-F238E27FC236}">
                <a16:creationId xmlns:a16="http://schemas.microsoft.com/office/drawing/2014/main" id="{AEC1141F-F064-4A8E-9857-52D43897E2D8}"/>
              </a:ext>
            </a:extLst>
          </p:cNvPr>
          <p:cNvPicPr>
            <a:picLocks noChangeAspect="1"/>
          </p:cNvPicPr>
          <p:nvPr/>
        </p:nvPicPr>
        <p:blipFill rotWithShape="1">
          <a:blip r:embed="rId3"/>
          <a:srcRect l="36183" t="1494" r="5719" b="20993"/>
          <a:stretch/>
        </p:blipFill>
        <p:spPr>
          <a:xfrm>
            <a:off x="3849862" y="1714190"/>
            <a:ext cx="4492276" cy="4496110"/>
          </a:xfrm>
          <a:prstGeom prst="ellipse">
            <a:avLst/>
          </a:prstGeom>
        </p:spPr>
      </p:pic>
      <p:sp>
        <p:nvSpPr>
          <p:cNvPr id="5" name="TextBox 4">
            <a:extLst>
              <a:ext uri="{FF2B5EF4-FFF2-40B4-BE49-F238E27FC236}">
                <a16:creationId xmlns:a16="http://schemas.microsoft.com/office/drawing/2014/main" id="{69E1846C-F483-4D4F-BA09-8CCA7D6537D4}"/>
              </a:ext>
            </a:extLst>
          </p:cNvPr>
          <p:cNvSpPr txBox="1"/>
          <p:nvPr/>
        </p:nvSpPr>
        <p:spPr>
          <a:xfrm>
            <a:off x="1002957" y="6229865"/>
            <a:ext cx="6144631" cy="430887"/>
          </a:xfrm>
          <a:prstGeom prst="rect">
            <a:avLst/>
          </a:prstGeom>
          <a:noFill/>
        </p:spPr>
        <p:txBody>
          <a:bodyPr wrap="none" lIns="0" tIns="0" rIns="0" bIns="0" rtlCol="0" anchor="t">
            <a:noAutofit/>
          </a:bodyPr>
          <a:lstStyle/>
          <a:p>
            <a:r>
              <a:rPr lang="en-US" sz="1100" i="1" dirty="0">
                <a:solidFill>
                  <a:schemeClr val="bg2">
                    <a:lumMod val="25000"/>
                  </a:schemeClr>
                </a:solidFill>
                <a:latin typeface="Arial" panose="020B0604020202020204" pitchFamily="34" charset="0"/>
                <a:cs typeface="Arial" panose="020B0604020202020204" pitchFamily="34" charset="0"/>
              </a:rPr>
              <a:t>Image source: </a:t>
            </a:r>
            <a:r>
              <a:rPr lang="en-US" sz="1100" i="1" dirty="0" err="1">
                <a:solidFill>
                  <a:schemeClr val="bg2">
                    <a:lumMod val="25000"/>
                  </a:schemeClr>
                </a:solidFill>
                <a:latin typeface="Arial" panose="020B0604020202020204" pitchFamily="34" charset="0"/>
                <a:cs typeface="Arial" panose="020B0604020202020204" pitchFamily="34" charset="0"/>
              </a:rPr>
              <a:t>iStockPhoto</a:t>
            </a:r>
            <a:r>
              <a:rPr lang="en-US" sz="1100" i="1" dirty="0">
                <a:solidFill>
                  <a:schemeClr val="bg2">
                    <a:lumMod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89771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5A7466-79DF-A44F-A617-D2185FE4C243}"/>
              </a:ext>
            </a:extLst>
          </p:cNvPr>
          <p:cNvSpPr>
            <a:spLocks noGrp="1"/>
          </p:cNvSpPr>
          <p:nvPr>
            <p:ph type="ctrTitle"/>
          </p:nvPr>
        </p:nvSpPr>
        <p:spPr>
          <a:xfrm>
            <a:off x="990600" y="514684"/>
            <a:ext cx="5105400" cy="653863"/>
          </a:xfrm>
        </p:spPr>
        <p:txBody>
          <a:bodyPr/>
          <a:lstStyle/>
          <a:p>
            <a:r>
              <a:rPr lang="en-US" dirty="0"/>
              <a:t>An Ancient Fish</a:t>
            </a:r>
          </a:p>
        </p:txBody>
      </p:sp>
      <p:pic>
        <p:nvPicPr>
          <p:cNvPr id="5" name="Picture 4" descr="A picture containing text, map&#10;&#10;Description automatically generated">
            <a:extLst>
              <a:ext uri="{FF2B5EF4-FFF2-40B4-BE49-F238E27FC236}">
                <a16:creationId xmlns:a16="http://schemas.microsoft.com/office/drawing/2014/main" id="{7389C65C-3453-47F3-BCFA-5F14F4CCB4E9}"/>
              </a:ext>
            </a:extLst>
          </p:cNvPr>
          <p:cNvPicPr>
            <a:picLocks noChangeAspect="1"/>
          </p:cNvPicPr>
          <p:nvPr/>
        </p:nvPicPr>
        <p:blipFill rotWithShape="1">
          <a:blip r:embed="rId3"/>
          <a:srcRect t="31649" b="23274"/>
          <a:stretch/>
        </p:blipFill>
        <p:spPr>
          <a:xfrm>
            <a:off x="553995" y="1901524"/>
            <a:ext cx="11158152" cy="3054951"/>
          </a:xfrm>
          <a:prstGeom prst="rect">
            <a:avLst/>
          </a:prstGeom>
        </p:spPr>
      </p:pic>
      <p:sp>
        <p:nvSpPr>
          <p:cNvPr id="7" name="TextBox 6">
            <a:extLst>
              <a:ext uri="{FF2B5EF4-FFF2-40B4-BE49-F238E27FC236}">
                <a16:creationId xmlns:a16="http://schemas.microsoft.com/office/drawing/2014/main" id="{E8453B55-0D38-0643-BCDB-5C66E489431F}"/>
              </a:ext>
            </a:extLst>
          </p:cNvPr>
          <p:cNvSpPr txBox="1"/>
          <p:nvPr/>
        </p:nvSpPr>
        <p:spPr>
          <a:xfrm>
            <a:off x="1002957" y="6229865"/>
            <a:ext cx="6144631" cy="430887"/>
          </a:xfrm>
          <a:prstGeom prst="rect">
            <a:avLst/>
          </a:prstGeom>
          <a:noFill/>
        </p:spPr>
        <p:txBody>
          <a:bodyPr wrap="none" lIns="0" tIns="0" rIns="0" bIns="0" rtlCol="0" anchor="t">
            <a:noAutofit/>
          </a:bodyPr>
          <a:lstStyle/>
          <a:p>
            <a:r>
              <a:rPr lang="en-US" sz="1100" i="1" dirty="0">
                <a:solidFill>
                  <a:schemeClr val="bg2">
                    <a:lumMod val="25000"/>
                  </a:schemeClr>
                </a:solidFill>
                <a:latin typeface="Arial" panose="020B0604020202020204" pitchFamily="34" charset="0"/>
                <a:cs typeface="Arial" panose="020B0604020202020204" pitchFamily="34" charset="0"/>
              </a:rPr>
              <a:t>Image source: Columbia River Inter-Tribal Fish Commission. Used with permission.</a:t>
            </a:r>
          </a:p>
        </p:txBody>
      </p:sp>
    </p:spTree>
    <p:extLst>
      <p:ext uri="{BB962C8B-B14F-4D97-AF65-F5344CB8AC3E}">
        <p14:creationId xmlns:p14="http://schemas.microsoft.com/office/powerpoint/2010/main" val="2363492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5A7466-79DF-A44F-A617-D2185FE4C243}"/>
              </a:ext>
            </a:extLst>
          </p:cNvPr>
          <p:cNvSpPr>
            <a:spLocks noGrp="1"/>
          </p:cNvSpPr>
          <p:nvPr>
            <p:ph type="ctrTitle"/>
          </p:nvPr>
        </p:nvSpPr>
        <p:spPr>
          <a:xfrm>
            <a:off x="990599" y="514684"/>
            <a:ext cx="8227541" cy="680867"/>
          </a:xfrm>
        </p:spPr>
        <p:txBody>
          <a:bodyPr/>
          <a:lstStyle/>
          <a:p>
            <a:r>
              <a:rPr lang="en-US" dirty="0"/>
              <a:t>Lamprey Species In Oregon</a:t>
            </a:r>
          </a:p>
        </p:txBody>
      </p:sp>
      <p:sp>
        <p:nvSpPr>
          <p:cNvPr id="6" name="TextBox 5">
            <a:extLst>
              <a:ext uri="{FF2B5EF4-FFF2-40B4-BE49-F238E27FC236}">
                <a16:creationId xmlns:a16="http://schemas.microsoft.com/office/drawing/2014/main" id="{55BEE4C1-1C85-42C1-8CDB-D64662CDDAE6}"/>
              </a:ext>
            </a:extLst>
          </p:cNvPr>
          <p:cNvSpPr txBox="1"/>
          <p:nvPr/>
        </p:nvSpPr>
        <p:spPr>
          <a:xfrm>
            <a:off x="990600" y="5896811"/>
            <a:ext cx="10210800" cy="751124"/>
          </a:xfrm>
          <a:prstGeom prst="rect">
            <a:avLst/>
          </a:prstGeom>
          <a:noFill/>
        </p:spPr>
        <p:txBody>
          <a:bodyPr wrap="square" lIns="0" tIns="0" rIns="0" bIns="0" rtlCol="0">
            <a:noAutofit/>
          </a:bodyPr>
          <a:lstStyle/>
          <a:p>
            <a:r>
              <a:rPr lang="en-US" sz="1100" i="1" dirty="0">
                <a:solidFill>
                  <a:schemeClr val="bg2">
                    <a:lumMod val="25000"/>
                  </a:schemeClr>
                </a:solidFill>
                <a:latin typeface="Arial" panose="020B0604020202020204" pitchFamily="34" charset="0"/>
                <a:cs typeface="Arial" panose="020B0604020202020204" pitchFamily="34" charset="0"/>
              </a:rPr>
              <a:t>Source: Oregon Department of Fish and Wildlife</a:t>
            </a:r>
          </a:p>
          <a:p>
            <a:r>
              <a:rPr lang="en-US" sz="1100" i="1" dirty="0">
                <a:solidFill>
                  <a:schemeClr val="bg2">
                    <a:lumMod val="25000"/>
                  </a:schemeClr>
                </a:solidFill>
                <a:latin typeface="Arial" panose="020B0604020202020204" pitchFamily="34" charset="0"/>
                <a:cs typeface="Arial" panose="020B0604020202020204" pitchFamily="34" charset="0"/>
              </a:rPr>
              <a:t>Image source: Olmstead, J. (2019). Environmental DNA (eDNA) sediment sampling: A method for detecting larval lampreys in riverine habitat (Master's Thesis). Retrieved from </a:t>
            </a:r>
            <a:r>
              <a:rPr lang="en-US" sz="1100" i="1" dirty="0">
                <a:solidFill>
                  <a:schemeClr val="bg2">
                    <a:lumMod val="2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https://www.dnr.wa.gov/publications/aqr_aamt_thesis_olmstead_2019.pdf</a:t>
            </a:r>
            <a:r>
              <a:rPr lang="en-US" sz="1100" i="1" dirty="0">
                <a:solidFill>
                  <a:schemeClr val="bg2">
                    <a:lumMod val="25000"/>
                  </a:schemeClr>
                </a:solidFill>
                <a:latin typeface="Arial" panose="020B0604020202020204" pitchFamily="34" charset="0"/>
                <a:cs typeface="Arial" panose="020B0604020202020204" pitchFamily="34" charset="0"/>
              </a:rPr>
              <a:t>. Adapted from </a:t>
            </a:r>
            <a:r>
              <a:rPr lang="en-US" sz="1100" i="1" dirty="0" err="1">
                <a:solidFill>
                  <a:schemeClr val="bg2">
                    <a:lumMod val="25000"/>
                  </a:schemeClr>
                </a:solidFill>
                <a:latin typeface="Arial" panose="020B0604020202020204" pitchFamily="34" charset="0"/>
                <a:cs typeface="Arial" panose="020B0604020202020204" pitchFamily="34" charset="0"/>
              </a:rPr>
              <a:t>Wydoski</a:t>
            </a:r>
            <a:r>
              <a:rPr lang="en-US" sz="1100" i="1" dirty="0">
                <a:solidFill>
                  <a:schemeClr val="bg2">
                    <a:lumMod val="25000"/>
                  </a:schemeClr>
                </a:solidFill>
                <a:latin typeface="Arial" panose="020B0604020202020204" pitchFamily="34" charset="0"/>
                <a:cs typeface="Arial" panose="020B0604020202020204" pitchFamily="34" charset="0"/>
              </a:rPr>
              <a:t> R. &amp; Whitney R. (2003). Inland fishes of Washington. American Fisheries Society in association with University of Washington. 322 p. [28]. Used with permission.</a:t>
            </a:r>
          </a:p>
        </p:txBody>
      </p:sp>
      <p:sp>
        <p:nvSpPr>
          <p:cNvPr id="13" name="TextBox 12">
            <a:extLst>
              <a:ext uri="{FF2B5EF4-FFF2-40B4-BE49-F238E27FC236}">
                <a16:creationId xmlns:a16="http://schemas.microsoft.com/office/drawing/2014/main" id="{C76C4D5D-F227-4831-BC00-71CCAA5B1544}"/>
              </a:ext>
            </a:extLst>
          </p:cNvPr>
          <p:cNvSpPr txBox="1"/>
          <p:nvPr/>
        </p:nvSpPr>
        <p:spPr>
          <a:xfrm>
            <a:off x="990601" y="1988861"/>
            <a:ext cx="4829432" cy="3673588"/>
          </a:xfrm>
          <a:prstGeom prst="rect">
            <a:avLst/>
          </a:prstGeom>
          <a:noFill/>
        </p:spPr>
        <p:txBody>
          <a:bodyPr wrap="square" lIns="0" tIns="0" rIns="0" bIns="0">
            <a:noAutofit/>
          </a:bodyPr>
          <a:lstStyle/>
          <a:p>
            <a:pPr marL="285750" indent="-285750">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Follett's Brook Lamprey (Northern California Brook Lamprey)</a:t>
            </a:r>
          </a:p>
          <a:p>
            <a:pPr marL="285750" indent="-285750">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Goose Lake Lamprey</a:t>
            </a:r>
          </a:p>
          <a:p>
            <a:pPr marL="285750" indent="-285750">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Klamath Lake Lamprey</a:t>
            </a:r>
          </a:p>
          <a:p>
            <a:pPr marL="285750" indent="-285750">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Klamath River Lamprey (Klamath Lamprey)</a:t>
            </a:r>
          </a:p>
          <a:p>
            <a:pPr marL="285750" indent="-285750">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Miller Lake Lamprey</a:t>
            </a:r>
          </a:p>
          <a:p>
            <a:pPr marL="285750" indent="-285750">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Pacific Brook Lamprey</a:t>
            </a:r>
          </a:p>
          <a:p>
            <a:pPr marL="285750" indent="-285750">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Pacific Lamprey</a:t>
            </a:r>
          </a:p>
          <a:p>
            <a:pPr marL="285750" indent="-285750">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Pit-Klamath Brook Lamprey</a:t>
            </a:r>
          </a:p>
          <a:p>
            <a:pPr marL="285750" indent="-285750">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Western Brook Lamprey</a:t>
            </a:r>
          </a:p>
          <a:p>
            <a:pPr marL="285750" indent="-285750">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Western River Lamprey</a:t>
            </a:r>
          </a:p>
        </p:txBody>
      </p:sp>
      <p:pic>
        <p:nvPicPr>
          <p:cNvPr id="8" name="Picture 7">
            <a:extLst>
              <a:ext uri="{FF2B5EF4-FFF2-40B4-BE49-F238E27FC236}">
                <a16:creationId xmlns:a16="http://schemas.microsoft.com/office/drawing/2014/main" id="{89637258-1F14-4DF9-994D-1B8415E0FAEF}"/>
              </a:ext>
            </a:extLst>
          </p:cNvPr>
          <p:cNvPicPr>
            <a:picLocks noChangeAspect="1"/>
          </p:cNvPicPr>
          <p:nvPr/>
        </p:nvPicPr>
        <p:blipFill>
          <a:blip r:embed="rId4"/>
          <a:stretch>
            <a:fillRect/>
          </a:stretch>
        </p:blipFill>
        <p:spPr>
          <a:xfrm>
            <a:off x="6095999" y="1988861"/>
            <a:ext cx="5105402" cy="3289749"/>
          </a:xfrm>
          <a:prstGeom prst="rect">
            <a:avLst/>
          </a:prstGeom>
        </p:spPr>
      </p:pic>
    </p:spTree>
    <p:extLst>
      <p:ext uri="{BB962C8B-B14F-4D97-AF65-F5344CB8AC3E}">
        <p14:creationId xmlns:p14="http://schemas.microsoft.com/office/powerpoint/2010/main" val="1715855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5A7466-79DF-A44F-A617-D2185FE4C243}"/>
              </a:ext>
            </a:extLst>
          </p:cNvPr>
          <p:cNvSpPr>
            <a:spLocks noGrp="1"/>
          </p:cNvSpPr>
          <p:nvPr>
            <p:ph type="ctrTitle"/>
          </p:nvPr>
        </p:nvSpPr>
        <p:spPr>
          <a:xfrm>
            <a:off x="990600" y="514685"/>
            <a:ext cx="4384590" cy="523284"/>
          </a:xfrm>
        </p:spPr>
        <p:txBody>
          <a:bodyPr/>
          <a:lstStyle/>
          <a:p>
            <a:r>
              <a:rPr lang="en-US" dirty="0"/>
              <a:t>Metamorphosis</a:t>
            </a:r>
          </a:p>
        </p:txBody>
      </p:sp>
      <p:pic>
        <p:nvPicPr>
          <p:cNvPr id="1026" name="Picture 2" descr="Stages of complete metamorphosis">
            <a:extLst>
              <a:ext uri="{FF2B5EF4-FFF2-40B4-BE49-F238E27FC236}">
                <a16:creationId xmlns:a16="http://schemas.microsoft.com/office/drawing/2014/main" id="{511DD9B9-B2D7-46EC-80F7-A8F5EA4F5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8365" y="1462655"/>
            <a:ext cx="8519984" cy="31182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A50E1B4-E2C0-46AD-B008-6C53811C6191}"/>
              </a:ext>
            </a:extLst>
          </p:cNvPr>
          <p:cNvSpPr txBox="1"/>
          <p:nvPr/>
        </p:nvSpPr>
        <p:spPr>
          <a:xfrm>
            <a:off x="990600" y="6210300"/>
            <a:ext cx="10210800" cy="384712"/>
          </a:xfrm>
          <a:prstGeom prst="rect">
            <a:avLst/>
          </a:prstGeom>
          <a:noFill/>
        </p:spPr>
        <p:txBody>
          <a:bodyPr wrap="square" lIns="0" tIns="0" rIns="0" bIns="0" rtlCol="0" anchor="t">
            <a:noAutofit/>
          </a:bodyPr>
          <a:lstStyle/>
          <a:p>
            <a:r>
              <a:rPr lang="en-US" sz="1100" i="1" dirty="0">
                <a:solidFill>
                  <a:schemeClr val="bg2">
                    <a:lumMod val="25000"/>
                  </a:schemeClr>
                </a:solidFill>
                <a:latin typeface="Arial" panose="020B0604020202020204" pitchFamily="34" charset="0"/>
                <a:cs typeface="Arial" panose="020B0604020202020204" pitchFamily="34" charset="0"/>
              </a:rPr>
              <a:t>Image © Arizona Board of Regents / ASU Ask A Biologist. Creative Commons Attribution-</a:t>
            </a:r>
            <a:r>
              <a:rPr lang="en-US" sz="1100" i="1" dirty="0" err="1">
                <a:solidFill>
                  <a:schemeClr val="bg2">
                    <a:lumMod val="25000"/>
                  </a:schemeClr>
                </a:solidFill>
                <a:latin typeface="Arial" panose="020B0604020202020204" pitchFamily="34" charset="0"/>
                <a:cs typeface="Arial" panose="020B0604020202020204" pitchFamily="34" charset="0"/>
              </a:rPr>
              <a:t>ShareAlike</a:t>
            </a:r>
            <a:r>
              <a:rPr lang="en-US" sz="1100" i="1" dirty="0">
                <a:solidFill>
                  <a:schemeClr val="bg2">
                    <a:lumMod val="25000"/>
                  </a:schemeClr>
                </a:solidFill>
                <a:latin typeface="Arial" panose="020B0604020202020204" pitchFamily="34" charset="0"/>
                <a:cs typeface="Arial" panose="020B0604020202020204" pitchFamily="34" charset="0"/>
              </a:rPr>
              <a:t> 3.0 </a:t>
            </a:r>
            <a:r>
              <a:rPr lang="en-US" sz="1100" i="1" dirty="0" err="1">
                <a:solidFill>
                  <a:schemeClr val="bg2">
                    <a:lumMod val="25000"/>
                  </a:schemeClr>
                </a:solidFill>
                <a:latin typeface="Arial" panose="020B0604020202020204" pitchFamily="34" charset="0"/>
                <a:cs typeface="Arial" panose="020B0604020202020204" pitchFamily="34" charset="0"/>
              </a:rPr>
              <a:t>Unported</a:t>
            </a:r>
            <a:r>
              <a:rPr lang="en-US" sz="1100" i="1" dirty="0">
                <a:solidFill>
                  <a:schemeClr val="bg2">
                    <a:lumMod val="25000"/>
                  </a:schemeClr>
                </a:solidFill>
                <a:latin typeface="Arial" panose="020B0604020202020204" pitchFamily="34" charset="0"/>
                <a:cs typeface="Arial" panose="020B0604020202020204" pitchFamily="34" charset="0"/>
              </a:rPr>
              <a:t> License (</a:t>
            </a:r>
            <a:r>
              <a:rPr lang="en-US" sz="1100" i="1" dirty="0">
                <a:solidFill>
                  <a:schemeClr val="bg2">
                    <a:lumMod val="2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details</a:t>
            </a:r>
            <a:r>
              <a:rPr lang="en-US" sz="1100" i="1" dirty="0">
                <a:solidFill>
                  <a:schemeClr val="bg2">
                    <a:lumMod val="25000"/>
                  </a:schemeClr>
                </a:solidFill>
                <a:latin typeface="Arial" panose="020B0604020202020204" pitchFamily="34" charset="0"/>
                <a:cs typeface="Arial" panose="020B0604020202020204" pitchFamily="34" charset="0"/>
              </a:rPr>
              <a:t>).</a:t>
            </a:r>
          </a:p>
          <a:p>
            <a:r>
              <a:rPr lang="en-US" sz="1100" i="1" dirty="0">
                <a:solidFill>
                  <a:schemeClr val="bg2">
                    <a:lumMod val="25000"/>
                  </a:schemeClr>
                </a:solidFill>
                <a:latin typeface="Arial" panose="020B0604020202020204" pitchFamily="34" charset="0"/>
                <a:cs typeface="Arial" panose="020B0604020202020204" pitchFamily="34" charset="0"/>
              </a:rPr>
              <a:t>Image source: Baluch, P. (2011, April 29). Complete Metamorphosis. ASU - Ask A Biologist. Retrieved from https://</a:t>
            </a:r>
            <a:r>
              <a:rPr lang="en-US" sz="1100" i="1" dirty="0" err="1">
                <a:solidFill>
                  <a:schemeClr val="bg2">
                    <a:lumMod val="25000"/>
                  </a:schemeClr>
                </a:solidFill>
                <a:latin typeface="Arial" panose="020B0604020202020204" pitchFamily="34" charset="0"/>
                <a:cs typeface="Arial" panose="020B0604020202020204" pitchFamily="34" charset="0"/>
              </a:rPr>
              <a:t>askabiologist.asu.edu</a:t>
            </a:r>
            <a:r>
              <a:rPr lang="en-US" sz="1100" i="1" dirty="0">
                <a:solidFill>
                  <a:schemeClr val="bg2">
                    <a:lumMod val="25000"/>
                  </a:schemeClr>
                </a:solidFill>
                <a:latin typeface="Arial" panose="020B0604020202020204" pitchFamily="34" charset="0"/>
                <a:cs typeface="Arial" panose="020B0604020202020204" pitchFamily="34" charset="0"/>
              </a:rPr>
              <a:t>/complete-metamorphosis  </a:t>
            </a:r>
          </a:p>
        </p:txBody>
      </p:sp>
    </p:spTree>
    <p:extLst>
      <p:ext uri="{BB962C8B-B14F-4D97-AF65-F5344CB8AC3E}">
        <p14:creationId xmlns:p14="http://schemas.microsoft.com/office/powerpoint/2010/main" val="3216088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5A7466-79DF-A44F-A617-D2185FE4C243}"/>
              </a:ext>
            </a:extLst>
          </p:cNvPr>
          <p:cNvSpPr>
            <a:spLocks noGrp="1"/>
          </p:cNvSpPr>
          <p:nvPr>
            <p:ph type="ctrTitle"/>
          </p:nvPr>
        </p:nvSpPr>
        <p:spPr>
          <a:xfrm>
            <a:off x="990600" y="514684"/>
            <a:ext cx="8338752" cy="683921"/>
          </a:xfrm>
        </p:spPr>
        <p:txBody>
          <a:bodyPr/>
          <a:lstStyle/>
          <a:p>
            <a:r>
              <a:rPr lang="en-US" dirty="0"/>
              <a:t>Pacific Lamprey Life Cycle</a:t>
            </a:r>
          </a:p>
        </p:txBody>
      </p:sp>
      <p:sp>
        <p:nvSpPr>
          <p:cNvPr id="6" name="TextBox 5">
            <a:extLst>
              <a:ext uri="{FF2B5EF4-FFF2-40B4-BE49-F238E27FC236}">
                <a16:creationId xmlns:a16="http://schemas.microsoft.com/office/drawing/2014/main" id="{55BEE4C1-1C85-42C1-8CDB-D64662CDDAE6}"/>
              </a:ext>
            </a:extLst>
          </p:cNvPr>
          <p:cNvSpPr txBox="1"/>
          <p:nvPr/>
        </p:nvSpPr>
        <p:spPr>
          <a:xfrm>
            <a:off x="1013787" y="6228835"/>
            <a:ext cx="4015843" cy="261610"/>
          </a:xfrm>
          <a:prstGeom prst="rect">
            <a:avLst/>
          </a:prstGeom>
          <a:noFill/>
        </p:spPr>
        <p:txBody>
          <a:bodyPr wrap="none" lIns="0" tIns="0" rIns="0" bIns="0" rtlCol="0">
            <a:noAutofit/>
          </a:bodyPr>
          <a:lstStyle/>
          <a:p>
            <a:r>
              <a:rPr lang="en-US" sz="1100" i="1" dirty="0">
                <a:solidFill>
                  <a:schemeClr val="bg2">
                    <a:lumMod val="25000"/>
                  </a:schemeClr>
                </a:solidFill>
                <a:latin typeface="Arial" panose="020B0604020202020204" pitchFamily="34" charset="0"/>
                <a:cs typeface="Arial" panose="020B0604020202020204" pitchFamily="34" charset="0"/>
              </a:rPr>
              <a:t>Image source: U.S. Fish and Wildlife Service. </a:t>
            </a:r>
            <a:r>
              <a:rPr lang="en-US" sz="1100" i="1" dirty="0">
                <a:solidFill>
                  <a:schemeClr val="bg2">
                    <a:lumMod val="2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Public domain</a:t>
            </a:r>
            <a:r>
              <a:rPr lang="en-US" sz="1100" i="1" dirty="0">
                <a:solidFill>
                  <a:schemeClr val="bg2">
                    <a:lumMod val="25000"/>
                  </a:schemeClr>
                </a:solidFill>
                <a:latin typeface="Arial" panose="020B0604020202020204" pitchFamily="34" charset="0"/>
                <a:cs typeface="Arial" panose="020B0604020202020204" pitchFamily="34" charset="0"/>
              </a:rPr>
              <a:t>. </a:t>
            </a:r>
          </a:p>
        </p:txBody>
      </p:sp>
      <p:pic>
        <p:nvPicPr>
          <p:cNvPr id="1026" name="Picture 2">
            <a:extLst>
              <a:ext uri="{FF2B5EF4-FFF2-40B4-BE49-F238E27FC236}">
                <a16:creationId xmlns:a16="http://schemas.microsoft.com/office/drawing/2014/main" id="{120CCE22-D4B2-428E-B66A-49CE935F5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5854" y="1790394"/>
            <a:ext cx="5360291" cy="402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915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213FB5CF2E8043A261DA18C1F46D81" ma:contentTypeVersion="11" ma:contentTypeDescription="Create a new document." ma:contentTypeScope="" ma:versionID="1f463fbfa6f3f6dccd3a03ade6313b9e">
  <xsd:schema xmlns:xsd="http://www.w3.org/2001/XMLSchema" xmlns:xs="http://www.w3.org/2001/XMLSchema" xmlns:p="http://schemas.microsoft.com/office/2006/metadata/properties" xmlns:ns2="ecda571c-f727-47a5-9aab-64bd2d52803f" xmlns:ns3="be7757ee-27b1-49d9-ad78-c19e224bf417" targetNamespace="http://schemas.microsoft.com/office/2006/metadata/properties" ma:root="true" ma:fieldsID="a3ce77eb9ecc6289cc17efd1a50d8aca" ns2:_="" ns3:_="">
    <xsd:import namespace="ecda571c-f727-47a5-9aab-64bd2d52803f"/>
    <xsd:import namespace="be7757ee-27b1-49d9-ad78-c19e224bf4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a571c-f727-47a5-9aab-64bd2d52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e7757ee-27b1-49d9-ad78-c19e224bf4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CEE174-C6D0-4D2B-862E-B8B71B9420D7}">
  <ds:schemaRefs>
    <ds:schemaRef ds:uri="be7757ee-27b1-49d9-ad78-c19e224bf417"/>
    <ds:schemaRef ds:uri="ecda571c-f727-47a5-9aab-64bd2d5280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B319B29-6A8B-4D99-AE23-32A8ACA46AF8}">
  <ds:schemaRefs>
    <ds:schemaRef ds:uri="be7757ee-27b1-49d9-ad78-c19e224bf417"/>
    <ds:schemaRef ds:uri="ecda571c-f727-47a5-9aab-64bd2d5280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85634FB-1B27-46D2-91A1-8598EAB366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683</Words>
  <Application>Microsoft Macintosh PowerPoint</Application>
  <PresentationFormat>Widescreen</PresentationFormat>
  <Paragraphs>60</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Arial,Sans-Serif</vt:lpstr>
      <vt:lpstr>Calibri</vt:lpstr>
      <vt:lpstr>Office Theme</vt:lpstr>
      <vt:lpstr>Lampreys</vt:lpstr>
      <vt:lpstr>Meet the Lamprey</vt:lpstr>
      <vt:lpstr>Lamprey vs. Salmon*</vt:lpstr>
      <vt:lpstr>Lamprey vs. Salmon, Part 2*</vt:lpstr>
      <vt:lpstr>Lamprey vs. Salmon, Part 3</vt:lpstr>
      <vt:lpstr>An Ancient Fish</vt:lpstr>
      <vt:lpstr>Lamprey Species In Oregon</vt:lpstr>
      <vt:lpstr>Metamorphosis</vt:lpstr>
      <vt:lpstr>Pacific Lamprey Life Cycle</vt:lpstr>
      <vt:lpstr>Lampreys and the Cow Creek Tribe</vt:lpstr>
      <vt:lpstr>How Lamprey Lost His Bones</vt:lpstr>
      <vt:lpstr>Looking Out for Lampreys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 Creek  Umpqua Tribe</dc:title>
  <dc:creator>Valerie Brodnikova</dc:creator>
  <cp:lastModifiedBy>Valerie Brodnikova</cp:lastModifiedBy>
  <cp:revision>16</cp:revision>
  <dcterms:created xsi:type="dcterms:W3CDTF">2019-04-26T16:05:13Z</dcterms:created>
  <dcterms:modified xsi:type="dcterms:W3CDTF">2020-10-22T22:50:25Z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0x010100C9213FB5CF2E8043A261DA18C1F46D81</vt:lpwstr>
  </property>
</Properties>
</file>