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0"/>
  </p:notesMasterIdLst>
  <p:handoutMasterIdLst>
    <p:handoutMasterId r:id="rId11"/>
  </p:handoutMasterIdLst>
  <p:sldIdLst>
    <p:sldId id="256" r:id="rId5"/>
    <p:sldId id="259"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7" pos="3840" userDrawn="1">
          <p15:clr>
            <a:srgbClr val="A4A3A4"/>
          </p15:clr>
        </p15:guide>
        <p15:guide id="8" orient="horz" pos="3936" userDrawn="1">
          <p15:clr>
            <a:srgbClr val="A4A3A4"/>
          </p15:clr>
        </p15:guide>
        <p15:guide id="9" orient="horz" pos="60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301E4B-FA11-2AD4-1B67-524347C4E65B}" name="Sarah Pierce" initials="SP" userId="S::sarah.pierce@ednw.org::3e70db07-4241-4fd3-9836-d346b650e5a0" providerId="AD"/>
  <p188:author id="{BEA188F4-C76B-824A-613B-5CC8FCC236E2}" name="Mandy Smoker Broaddus" initials="MB" userId="S::smokerbroaddus@ednw.org::98249921-6627-44fb-a584-82a5094d081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65E"/>
    <a:srgbClr val="63A4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24FC76-2870-412B-93A2-25E40AAA8EBA}" v="13" dt="2023-08-29T19:01:13.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p:restoredTop sz="56599"/>
  </p:normalViewPr>
  <p:slideViewPr>
    <p:cSldViewPr snapToGrid="0">
      <p:cViewPr varScale="1">
        <p:scale>
          <a:sx n="65" d="100"/>
          <a:sy n="65" d="100"/>
        </p:scale>
        <p:origin x="1632" y="192"/>
      </p:cViewPr>
      <p:guideLst>
        <p:guide pos="624"/>
        <p:guide pos="7056"/>
        <p:guide pos="3840"/>
        <p:guide orient="horz" pos="3936"/>
        <p:guide orient="horz" pos="60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Brodnikova" userId="8cc92941-ad6a-4ef3-bb01-a71e95f3817c" providerId="ADAL" clId="{9B60AAAF-56CA-8141-8EBA-EBBE7164505D}"/>
    <pc:docChg chg="undo custSel addSld delSld modSld sldOrd">
      <pc:chgData name="Valerie Brodnikova" userId="8cc92941-ad6a-4ef3-bb01-a71e95f3817c" providerId="ADAL" clId="{9B60AAAF-56CA-8141-8EBA-EBBE7164505D}" dt="2023-08-23T16:43:03.023" v="325" actId="2696"/>
      <pc:docMkLst>
        <pc:docMk/>
      </pc:docMkLst>
      <pc:sldChg chg="modSp mod">
        <pc:chgData name="Valerie Brodnikova" userId="8cc92941-ad6a-4ef3-bb01-a71e95f3817c" providerId="ADAL" clId="{9B60AAAF-56CA-8141-8EBA-EBBE7164505D}" dt="2023-08-23T16:41:55.973" v="288" actId="14100"/>
        <pc:sldMkLst>
          <pc:docMk/>
          <pc:sldMk cId="2465692573" sldId="256"/>
        </pc:sldMkLst>
        <pc:spChg chg="mod">
          <ac:chgData name="Valerie Brodnikova" userId="8cc92941-ad6a-4ef3-bb01-a71e95f3817c" providerId="ADAL" clId="{9B60AAAF-56CA-8141-8EBA-EBBE7164505D}" dt="2023-08-23T16:41:55.973" v="288" actId="14100"/>
          <ac:spMkLst>
            <pc:docMk/>
            <pc:sldMk cId="2465692573" sldId="256"/>
            <ac:spMk id="2" creationId="{924BF42B-A8A6-084F-B760-3D87678251D6}"/>
          </ac:spMkLst>
        </pc:spChg>
      </pc:sldChg>
      <pc:sldChg chg="del">
        <pc:chgData name="Valerie Brodnikova" userId="8cc92941-ad6a-4ef3-bb01-a71e95f3817c" providerId="ADAL" clId="{9B60AAAF-56CA-8141-8EBA-EBBE7164505D}" dt="2023-08-23T16:42:04.026" v="289" actId="2696"/>
        <pc:sldMkLst>
          <pc:docMk/>
          <pc:sldMk cId="1091713092" sldId="257"/>
        </pc:sldMkLst>
      </pc:sldChg>
      <pc:sldChg chg="del">
        <pc:chgData name="Valerie Brodnikova" userId="8cc92941-ad6a-4ef3-bb01-a71e95f3817c" providerId="ADAL" clId="{9B60AAAF-56CA-8141-8EBA-EBBE7164505D}" dt="2023-08-23T16:42:04.026" v="289" actId="2696"/>
        <pc:sldMkLst>
          <pc:docMk/>
          <pc:sldMk cId="956984735" sldId="274"/>
        </pc:sldMkLst>
      </pc:sldChg>
      <pc:sldChg chg="addSp delSp modSp add mod setBg delDesignElem">
        <pc:chgData name="Valerie Brodnikova" userId="8cc92941-ad6a-4ef3-bb01-a71e95f3817c" providerId="ADAL" clId="{9B60AAAF-56CA-8141-8EBA-EBBE7164505D}" dt="2023-08-23T16:41:35.973" v="284" actId="14100"/>
        <pc:sldMkLst>
          <pc:docMk/>
          <pc:sldMk cId="2862907297" sldId="275"/>
        </pc:sldMkLst>
        <pc:spChg chg="del">
          <ac:chgData name="Valerie Brodnikova" userId="8cc92941-ad6a-4ef3-bb01-a71e95f3817c" providerId="ADAL" clId="{9B60AAAF-56CA-8141-8EBA-EBBE7164505D}" dt="2023-08-23T16:32:28.712" v="5" actId="478"/>
          <ac:spMkLst>
            <pc:docMk/>
            <pc:sldMk cId="2862907297" sldId="275"/>
            <ac:spMk id="2" creationId="{E39B3C44-F6FC-FDC7-8ED2-727157A3E68B}"/>
          </ac:spMkLst>
        </pc:spChg>
        <pc:spChg chg="del">
          <ac:chgData name="Valerie Brodnikova" userId="8cc92941-ad6a-4ef3-bb01-a71e95f3817c" providerId="ADAL" clId="{9B60AAAF-56CA-8141-8EBA-EBBE7164505D}" dt="2023-08-23T16:32:55.589" v="25" actId="478"/>
          <ac:spMkLst>
            <pc:docMk/>
            <pc:sldMk cId="2862907297" sldId="275"/>
            <ac:spMk id="5" creationId="{B02189B3-CA57-A996-4391-CCCD8B3A1D12}"/>
          </ac:spMkLst>
        </pc:spChg>
        <pc:spChg chg="add mod">
          <ac:chgData name="Valerie Brodnikova" userId="8cc92941-ad6a-4ef3-bb01-a71e95f3817c" providerId="ADAL" clId="{9B60AAAF-56CA-8141-8EBA-EBBE7164505D}" dt="2023-08-23T16:41:35.973" v="284" actId="14100"/>
          <ac:spMkLst>
            <pc:docMk/>
            <pc:sldMk cId="2862907297" sldId="275"/>
            <ac:spMk id="11" creationId="{B47CB771-584A-319C-DAA3-CBA83CDAC2DA}"/>
          </ac:spMkLst>
        </pc:spChg>
        <pc:spChg chg="add mod">
          <ac:chgData name="Valerie Brodnikova" userId="8cc92941-ad6a-4ef3-bb01-a71e95f3817c" providerId="ADAL" clId="{9B60AAAF-56CA-8141-8EBA-EBBE7164505D}" dt="2023-08-23T16:34:15.835" v="48" actId="20577"/>
          <ac:spMkLst>
            <pc:docMk/>
            <pc:sldMk cId="2862907297" sldId="275"/>
            <ac:spMk id="13" creationId="{364CAECA-A87C-8E28-E39D-1B705017B422}"/>
          </ac:spMkLst>
        </pc:spChg>
        <pc:spChg chg="del">
          <ac:chgData name="Valerie Brodnikova" userId="8cc92941-ad6a-4ef3-bb01-a71e95f3817c" providerId="ADAL" clId="{9B60AAAF-56CA-8141-8EBA-EBBE7164505D}" dt="2023-08-23T16:32:17.707" v="4"/>
          <ac:spMkLst>
            <pc:docMk/>
            <pc:sldMk cId="2862907297" sldId="275"/>
            <ac:spMk id="38" creationId="{09C509D2-0C1A-47B8-89C1-D3AB17D45256}"/>
          </ac:spMkLst>
        </pc:spChg>
        <pc:picChg chg="mod">
          <ac:chgData name="Valerie Brodnikova" userId="8cc92941-ad6a-4ef3-bb01-a71e95f3817c" providerId="ADAL" clId="{9B60AAAF-56CA-8141-8EBA-EBBE7164505D}" dt="2023-08-23T16:32:51.656" v="24" actId="1035"/>
          <ac:picMkLst>
            <pc:docMk/>
            <pc:sldMk cId="2862907297" sldId="275"/>
            <ac:picMk id="3" creationId="{B5857666-F2F0-BD9A-B131-C2D41456C7A1}"/>
          </ac:picMkLst>
        </pc:picChg>
        <pc:picChg chg="del">
          <ac:chgData name="Valerie Brodnikova" userId="8cc92941-ad6a-4ef3-bb01-a71e95f3817c" providerId="ADAL" clId="{9B60AAAF-56CA-8141-8EBA-EBBE7164505D}" dt="2023-08-23T16:32:45.043" v="12" actId="478"/>
          <ac:picMkLst>
            <pc:docMk/>
            <pc:sldMk cId="2862907297" sldId="275"/>
            <ac:picMk id="9" creationId="{06FB04A0-E8BC-7C00-771F-B4029F1E2DEB}"/>
          </ac:picMkLst>
        </pc:picChg>
      </pc:sldChg>
      <pc:sldChg chg="del">
        <pc:chgData name="Valerie Brodnikova" userId="8cc92941-ad6a-4ef3-bb01-a71e95f3817c" providerId="ADAL" clId="{9B60AAAF-56CA-8141-8EBA-EBBE7164505D}" dt="2023-08-23T16:42:04.026" v="289" actId="2696"/>
        <pc:sldMkLst>
          <pc:docMk/>
          <pc:sldMk cId="1461439742" sldId="276"/>
        </pc:sldMkLst>
      </pc:sldChg>
      <pc:sldChg chg="del">
        <pc:chgData name="Valerie Brodnikova" userId="8cc92941-ad6a-4ef3-bb01-a71e95f3817c" providerId="ADAL" clId="{9B60AAAF-56CA-8141-8EBA-EBBE7164505D}" dt="2023-08-23T16:42:04.026" v="289" actId="2696"/>
        <pc:sldMkLst>
          <pc:docMk/>
          <pc:sldMk cId="23820148" sldId="277"/>
        </pc:sldMkLst>
      </pc:sldChg>
      <pc:sldChg chg="del">
        <pc:chgData name="Valerie Brodnikova" userId="8cc92941-ad6a-4ef3-bb01-a71e95f3817c" providerId="ADAL" clId="{9B60AAAF-56CA-8141-8EBA-EBBE7164505D}" dt="2023-08-23T16:42:04.026" v="289" actId="2696"/>
        <pc:sldMkLst>
          <pc:docMk/>
          <pc:sldMk cId="2265209997" sldId="278"/>
        </pc:sldMkLst>
      </pc:sldChg>
      <pc:sldChg chg="del">
        <pc:chgData name="Valerie Brodnikova" userId="8cc92941-ad6a-4ef3-bb01-a71e95f3817c" providerId="ADAL" clId="{9B60AAAF-56CA-8141-8EBA-EBBE7164505D}" dt="2023-08-23T16:42:04.026" v="289" actId="2696"/>
        <pc:sldMkLst>
          <pc:docMk/>
          <pc:sldMk cId="3733865982" sldId="279"/>
        </pc:sldMkLst>
      </pc:sldChg>
      <pc:sldChg chg="del">
        <pc:chgData name="Valerie Brodnikova" userId="8cc92941-ad6a-4ef3-bb01-a71e95f3817c" providerId="ADAL" clId="{9B60AAAF-56CA-8141-8EBA-EBBE7164505D}" dt="2023-08-23T16:42:04.026" v="289" actId="2696"/>
        <pc:sldMkLst>
          <pc:docMk/>
          <pc:sldMk cId="3699139461" sldId="280"/>
        </pc:sldMkLst>
      </pc:sldChg>
      <pc:sldChg chg="del">
        <pc:chgData name="Valerie Brodnikova" userId="8cc92941-ad6a-4ef3-bb01-a71e95f3817c" providerId="ADAL" clId="{9B60AAAF-56CA-8141-8EBA-EBBE7164505D}" dt="2023-08-23T16:42:04.026" v="289" actId="2696"/>
        <pc:sldMkLst>
          <pc:docMk/>
          <pc:sldMk cId="1199614757" sldId="282"/>
        </pc:sldMkLst>
      </pc:sldChg>
      <pc:sldChg chg="del">
        <pc:chgData name="Valerie Brodnikova" userId="8cc92941-ad6a-4ef3-bb01-a71e95f3817c" providerId="ADAL" clId="{9B60AAAF-56CA-8141-8EBA-EBBE7164505D}" dt="2023-08-23T16:42:04.026" v="289" actId="2696"/>
        <pc:sldMkLst>
          <pc:docMk/>
          <pc:sldMk cId="688310068" sldId="283"/>
        </pc:sldMkLst>
      </pc:sldChg>
      <pc:sldChg chg="del">
        <pc:chgData name="Valerie Brodnikova" userId="8cc92941-ad6a-4ef3-bb01-a71e95f3817c" providerId="ADAL" clId="{9B60AAAF-56CA-8141-8EBA-EBBE7164505D}" dt="2023-08-23T16:42:04.026" v="289" actId="2696"/>
        <pc:sldMkLst>
          <pc:docMk/>
          <pc:sldMk cId="3688037577" sldId="285"/>
        </pc:sldMkLst>
      </pc:sldChg>
      <pc:sldChg chg="del">
        <pc:chgData name="Valerie Brodnikova" userId="8cc92941-ad6a-4ef3-bb01-a71e95f3817c" providerId="ADAL" clId="{9B60AAAF-56CA-8141-8EBA-EBBE7164505D}" dt="2023-08-23T16:42:04.026" v="289" actId="2696"/>
        <pc:sldMkLst>
          <pc:docMk/>
          <pc:sldMk cId="1539760775" sldId="286"/>
        </pc:sldMkLst>
      </pc:sldChg>
      <pc:sldChg chg="del">
        <pc:chgData name="Valerie Brodnikova" userId="8cc92941-ad6a-4ef3-bb01-a71e95f3817c" providerId="ADAL" clId="{9B60AAAF-56CA-8141-8EBA-EBBE7164505D}" dt="2023-08-23T16:42:04.026" v="289" actId="2696"/>
        <pc:sldMkLst>
          <pc:docMk/>
          <pc:sldMk cId="1689981849" sldId="287"/>
        </pc:sldMkLst>
      </pc:sldChg>
      <pc:sldChg chg="del">
        <pc:chgData name="Valerie Brodnikova" userId="8cc92941-ad6a-4ef3-bb01-a71e95f3817c" providerId="ADAL" clId="{9B60AAAF-56CA-8141-8EBA-EBBE7164505D}" dt="2023-08-23T16:42:04.026" v="289" actId="2696"/>
        <pc:sldMkLst>
          <pc:docMk/>
          <pc:sldMk cId="4194769205" sldId="288"/>
        </pc:sldMkLst>
      </pc:sldChg>
      <pc:sldChg chg="del">
        <pc:chgData name="Valerie Brodnikova" userId="8cc92941-ad6a-4ef3-bb01-a71e95f3817c" providerId="ADAL" clId="{9B60AAAF-56CA-8141-8EBA-EBBE7164505D}" dt="2023-08-23T16:42:04.026" v="289" actId="2696"/>
        <pc:sldMkLst>
          <pc:docMk/>
          <pc:sldMk cId="685365344" sldId="289"/>
        </pc:sldMkLst>
      </pc:sldChg>
      <pc:sldChg chg="del">
        <pc:chgData name="Valerie Brodnikova" userId="8cc92941-ad6a-4ef3-bb01-a71e95f3817c" providerId="ADAL" clId="{9B60AAAF-56CA-8141-8EBA-EBBE7164505D}" dt="2023-08-23T16:42:04.026" v="289" actId="2696"/>
        <pc:sldMkLst>
          <pc:docMk/>
          <pc:sldMk cId="746124460" sldId="290"/>
        </pc:sldMkLst>
      </pc:sldChg>
      <pc:sldChg chg="del">
        <pc:chgData name="Valerie Brodnikova" userId="8cc92941-ad6a-4ef3-bb01-a71e95f3817c" providerId="ADAL" clId="{9B60AAAF-56CA-8141-8EBA-EBBE7164505D}" dt="2023-08-23T16:42:04.026" v="289" actId="2696"/>
        <pc:sldMkLst>
          <pc:docMk/>
          <pc:sldMk cId="185075238" sldId="291"/>
        </pc:sldMkLst>
      </pc:sldChg>
      <pc:sldChg chg="addSp delSp modSp add mod">
        <pc:chgData name="Valerie Brodnikova" userId="8cc92941-ad6a-4ef3-bb01-a71e95f3817c" providerId="ADAL" clId="{9B60AAAF-56CA-8141-8EBA-EBBE7164505D}" dt="2023-08-23T16:41:32.378" v="283" actId="14100"/>
        <pc:sldMkLst>
          <pc:docMk/>
          <pc:sldMk cId="2925625974" sldId="292"/>
        </pc:sldMkLst>
        <pc:spChg chg="del">
          <ac:chgData name="Valerie Brodnikova" userId="8cc92941-ad6a-4ef3-bb01-a71e95f3817c" providerId="ADAL" clId="{9B60AAAF-56CA-8141-8EBA-EBBE7164505D}" dt="2023-08-23T16:34:47.109" v="52" actId="478"/>
          <ac:spMkLst>
            <pc:docMk/>
            <pc:sldMk cId="2925625974" sldId="292"/>
            <ac:spMk id="4" creationId="{1ECA9BB7-A921-DDB6-AFAA-DA21AB6B7876}"/>
          </ac:spMkLst>
        </pc:spChg>
        <pc:spChg chg="add mod">
          <ac:chgData name="Valerie Brodnikova" userId="8cc92941-ad6a-4ef3-bb01-a71e95f3817c" providerId="ADAL" clId="{9B60AAAF-56CA-8141-8EBA-EBBE7164505D}" dt="2023-08-23T16:41:32.378" v="283" actId="14100"/>
          <ac:spMkLst>
            <pc:docMk/>
            <pc:sldMk cId="2925625974" sldId="292"/>
            <ac:spMk id="5" creationId="{405440DD-8F78-52EF-71D4-E81B6C53627D}"/>
          </ac:spMkLst>
        </pc:spChg>
        <pc:picChg chg="mod">
          <ac:chgData name="Valerie Brodnikova" userId="8cc92941-ad6a-4ef3-bb01-a71e95f3817c" providerId="ADAL" clId="{9B60AAAF-56CA-8141-8EBA-EBBE7164505D}" dt="2023-08-23T16:35:13.300" v="76" actId="1037"/>
          <ac:picMkLst>
            <pc:docMk/>
            <pc:sldMk cId="2925625974" sldId="292"/>
            <ac:picMk id="2" creationId="{BE5054E8-CBD7-BC2F-C889-72089141C4D0}"/>
          </ac:picMkLst>
        </pc:picChg>
        <pc:picChg chg="del">
          <ac:chgData name="Valerie Brodnikova" userId="8cc92941-ad6a-4ef3-bb01-a71e95f3817c" providerId="ADAL" clId="{9B60AAAF-56CA-8141-8EBA-EBBE7164505D}" dt="2023-08-23T16:34:41.332" v="49" actId="478"/>
          <ac:picMkLst>
            <pc:docMk/>
            <pc:sldMk cId="2925625974" sldId="292"/>
            <ac:picMk id="9" creationId="{EAC004D2-2346-4448-91BB-CB98042FFA31}"/>
          </ac:picMkLst>
        </pc:picChg>
      </pc:sldChg>
      <pc:sldChg chg="delSp modSp add del mod setBg delDesignElem">
        <pc:chgData name="Valerie Brodnikova" userId="8cc92941-ad6a-4ef3-bb01-a71e95f3817c" providerId="ADAL" clId="{9B60AAAF-56CA-8141-8EBA-EBBE7164505D}" dt="2023-08-23T16:36:28.161" v="128" actId="2696"/>
        <pc:sldMkLst>
          <pc:docMk/>
          <pc:sldMk cId="1820361387" sldId="293"/>
        </pc:sldMkLst>
        <pc:spChg chg="mod">
          <ac:chgData name="Valerie Brodnikova" userId="8cc92941-ad6a-4ef3-bb01-a71e95f3817c" providerId="ADAL" clId="{9B60AAAF-56CA-8141-8EBA-EBBE7164505D}" dt="2023-08-23T16:35:29.877" v="80" actId="20577"/>
          <ac:spMkLst>
            <pc:docMk/>
            <pc:sldMk cId="1820361387" sldId="293"/>
            <ac:spMk id="4" creationId="{7E585A07-6374-3171-488A-231B4F8144AD}"/>
          </ac:spMkLst>
        </pc:spChg>
        <pc:spChg chg="del">
          <ac:chgData name="Valerie Brodnikova" userId="8cc92941-ad6a-4ef3-bb01-a71e95f3817c" providerId="ADAL" clId="{9B60AAAF-56CA-8141-8EBA-EBBE7164505D}" dt="2023-08-23T16:32:17.707" v="4"/>
          <ac:spMkLst>
            <pc:docMk/>
            <pc:sldMk cId="1820361387" sldId="293"/>
            <ac:spMk id="15" creationId="{04812C46-200A-4DEB-A05E-3ED6C68C2387}"/>
          </ac:spMkLst>
        </pc:spChg>
        <pc:spChg chg="del">
          <ac:chgData name="Valerie Brodnikova" userId="8cc92941-ad6a-4ef3-bb01-a71e95f3817c" providerId="ADAL" clId="{9B60AAAF-56CA-8141-8EBA-EBBE7164505D}" dt="2023-08-23T16:32:17.707" v="4"/>
          <ac:spMkLst>
            <pc:docMk/>
            <pc:sldMk cId="1820361387" sldId="293"/>
            <ac:spMk id="16" creationId="{D1EA859B-E555-4109-94F3-6700E046E008}"/>
          </ac:spMkLst>
        </pc:spChg>
      </pc:sldChg>
      <pc:sldChg chg="add del setBg">
        <pc:chgData name="Valerie Brodnikova" userId="8cc92941-ad6a-4ef3-bb01-a71e95f3817c" providerId="ADAL" clId="{9B60AAAF-56CA-8141-8EBA-EBBE7164505D}" dt="2023-08-23T16:38:12.320" v="174" actId="2696"/>
        <pc:sldMkLst>
          <pc:docMk/>
          <pc:sldMk cId="2420918941" sldId="294"/>
        </pc:sldMkLst>
      </pc:sldChg>
      <pc:sldChg chg="delSp add del setBg delDesignElem">
        <pc:chgData name="Valerie Brodnikova" userId="8cc92941-ad6a-4ef3-bb01-a71e95f3817c" providerId="ADAL" clId="{9B60AAAF-56CA-8141-8EBA-EBBE7164505D}" dt="2023-08-23T16:39:13.051" v="190" actId="2696"/>
        <pc:sldMkLst>
          <pc:docMk/>
          <pc:sldMk cId="1762287603" sldId="295"/>
        </pc:sldMkLst>
        <pc:spChg chg="del">
          <ac:chgData name="Valerie Brodnikova" userId="8cc92941-ad6a-4ef3-bb01-a71e95f3817c" providerId="ADAL" clId="{9B60AAAF-56CA-8141-8EBA-EBBE7164505D}" dt="2023-08-23T16:32:17.707" v="4"/>
          <ac:spMkLst>
            <pc:docMk/>
            <pc:sldMk cId="1762287603" sldId="295"/>
            <ac:spMk id="18" creationId="{AC8710B4-A815-4082-9E4F-F13A0007090C}"/>
          </ac:spMkLst>
        </pc:spChg>
        <pc:spChg chg="del">
          <ac:chgData name="Valerie Brodnikova" userId="8cc92941-ad6a-4ef3-bb01-a71e95f3817c" providerId="ADAL" clId="{9B60AAAF-56CA-8141-8EBA-EBBE7164505D}" dt="2023-08-23T16:32:17.707" v="4"/>
          <ac:spMkLst>
            <pc:docMk/>
            <pc:sldMk cId="1762287603" sldId="295"/>
            <ac:spMk id="19" creationId="{5FDF4720-5445-47BE-89FE-E40D1AE6F619}"/>
          </ac:spMkLst>
        </pc:spChg>
      </pc:sldChg>
      <pc:sldChg chg="add del setBg">
        <pc:chgData name="Valerie Brodnikova" userId="8cc92941-ad6a-4ef3-bb01-a71e95f3817c" providerId="ADAL" clId="{9B60AAAF-56CA-8141-8EBA-EBBE7164505D}" dt="2023-08-23T16:40:41.587" v="268" actId="2696"/>
        <pc:sldMkLst>
          <pc:docMk/>
          <pc:sldMk cId="1472294775" sldId="296"/>
        </pc:sldMkLst>
      </pc:sldChg>
      <pc:sldChg chg="delSp modSp add del mod setBg delDesignElem">
        <pc:chgData name="Valerie Brodnikova" userId="8cc92941-ad6a-4ef3-bb01-a71e95f3817c" providerId="ADAL" clId="{9B60AAAF-56CA-8141-8EBA-EBBE7164505D}" dt="2023-08-23T16:43:03.023" v="325" actId="2696"/>
        <pc:sldMkLst>
          <pc:docMk/>
          <pc:sldMk cId="3781629611" sldId="297"/>
        </pc:sldMkLst>
        <pc:spChg chg="mod">
          <ac:chgData name="Valerie Brodnikova" userId="8cc92941-ad6a-4ef3-bb01-a71e95f3817c" providerId="ADAL" clId="{9B60AAAF-56CA-8141-8EBA-EBBE7164505D}" dt="2023-08-23T16:41:03.306" v="275" actId="207"/>
          <ac:spMkLst>
            <pc:docMk/>
            <pc:sldMk cId="3781629611" sldId="297"/>
            <ac:spMk id="2" creationId="{56F52EC0-DE80-715E-0EFA-D94612B640FF}"/>
          </ac:spMkLst>
        </pc:spChg>
        <pc:spChg chg="mod">
          <ac:chgData name="Valerie Brodnikova" userId="8cc92941-ad6a-4ef3-bb01-a71e95f3817c" providerId="ADAL" clId="{9B60AAAF-56CA-8141-8EBA-EBBE7164505D}" dt="2023-08-23T16:41:00.699" v="274" actId="207"/>
          <ac:spMkLst>
            <pc:docMk/>
            <pc:sldMk cId="3781629611" sldId="297"/>
            <ac:spMk id="4" creationId="{1EBC58E9-12D6-46DC-E3D4-BC7E46D3813B}"/>
          </ac:spMkLst>
        </pc:spChg>
        <pc:spChg chg="del">
          <ac:chgData name="Valerie Brodnikova" userId="8cc92941-ad6a-4ef3-bb01-a71e95f3817c" providerId="ADAL" clId="{9B60AAAF-56CA-8141-8EBA-EBBE7164505D}" dt="2023-08-23T16:32:17.707" v="4"/>
          <ac:spMkLst>
            <pc:docMk/>
            <pc:sldMk cId="3781629611" sldId="297"/>
            <ac:spMk id="13" creationId="{33CD251C-A887-4D2F-925B-FC097198538B}"/>
          </ac:spMkLst>
        </pc:spChg>
        <pc:spChg chg="del">
          <ac:chgData name="Valerie Brodnikova" userId="8cc92941-ad6a-4ef3-bb01-a71e95f3817c" providerId="ADAL" clId="{9B60AAAF-56CA-8141-8EBA-EBBE7164505D}" dt="2023-08-23T16:32:17.707" v="4"/>
          <ac:spMkLst>
            <pc:docMk/>
            <pc:sldMk cId="3781629611" sldId="297"/>
            <ac:spMk id="15" creationId="{3B2069EE-A08E-44F0-B3F9-3CF8CC2DCAD5}"/>
          </ac:spMkLst>
        </pc:spChg>
        <pc:grpChg chg="del">
          <ac:chgData name="Valerie Brodnikova" userId="8cc92941-ad6a-4ef3-bb01-a71e95f3817c" providerId="ADAL" clId="{9B60AAAF-56CA-8141-8EBA-EBBE7164505D}" dt="2023-08-23T16:32:17.707" v="4"/>
          <ac:grpSpMkLst>
            <pc:docMk/>
            <pc:sldMk cId="3781629611" sldId="297"/>
            <ac:grpSpMk id="17" creationId="{9C6E8597-0CCE-4A8A-9326-AA52691A1C81}"/>
          </ac:grpSpMkLst>
        </pc:grpChg>
        <pc:picChg chg="mod">
          <ac:chgData name="Valerie Brodnikova" userId="8cc92941-ad6a-4ef3-bb01-a71e95f3817c" providerId="ADAL" clId="{9B60AAAF-56CA-8141-8EBA-EBBE7164505D}" dt="2023-08-23T16:40:55.871" v="273" actId="1076"/>
          <ac:picMkLst>
            <pc:docMk/>
            <pc:sldMk cId="3781629611" sldId="297"/>
            <ac:picMk id="6" creationId="{CA94918C-1588-CCAF-3BB8-00990E335E42}"/>
          </ac:picMkLst>
        </pc:picChg>
        <pc:picChg chg="mod">
          <ac:chgData name="Valerie Brodnikova" userId="8cc92941-ad6a-4ef3-bb01-a71e95f3817c" providerId="ADAL" clId="{9B60AAAF-56CA-8141-8EBA-EBBE7164505D}" dt="2023-08-23T16:40:55.871" v="273" actId="1076"/>
          <ac:picMkLst>
            <pc:docMk/>
            <pc:sldMk cId="3781629611" sldId="297"/>
            <ac:picMk id="8" creationId="{40410713-6EF3-F7A3-A265-DF28F1A52947}"/>
          </ac:picMkLst>
        </pc:picChg>
      </pc:sldChg>
      <pc:sldChg chg="addSp delSp modSp add mod ord">
        <pc:chgData name="Valerie Brodnikova" userId="8cc92941-ad6a-4ef3-bb01-a71e95f3817c" providerId="ADAL" clId="{9B60AAAF-56CA-8141-8EBA-EBBE7164505D}" dt="2023-08-23T16:41:28.507" v="282" actId="14100"/>
        <pc:sldMkLst>
          <pc:docMk/>
          <pc:sldMk cId="727957558" sldId="298"/>
        </pc:sldMkLst>
        <pc:spChg chg="add del mod">
          <ac:chgData name="Valerie Brodnikova" userId="8cc92941-ad6a-4ef3-bb01-a71e95f3817c" providerId="ADAL" clId="{9B60AAAF-56CA-8141-8EBA-EBBE7164505D}" dt="2023-08-23T16:35:51.953" v="89" actId="478"/>
          <ac:spMkLst>
            <pc:docMk/>
            <pc:sldMk cId="727957558" sldId="298"/>
            <ac:spMk id="2" creationId="{3316DC44-FCED-0C31-9DC7-174302EE5869}"/>
          </ac:spMkLst>
        </pc:spChg>
        <pc:spChg chg="mod">
          <ac:chgData name="Valerie Brodnikova" userId="8cc92941-ad6a-4ef3-bb01-a71e95f3817c" providerId="ADAL" clId="{9B60AAAF-56CA-8141-8EBA-EBBE7164505D}" dt="2023-08-23T16:41:28.507" v="282" actId="14100"/>
          <ac:spMkLst>
            <pc:docMk/>
            <pc:sldMk cId="727957558" sldId="298"/>
            <ac:spMk id="11" creationId="{B47CB771-584A-319C-DAA3-CBA83CDAC2DA}"/>
          </ac:spMkLst>
        </pc:spChg>
        <pc:spChg chg="mod">
          <ac:chgData name="Valerie Brodnikova" userId="8cc92941-ad6a-4ef3-bb01-a71e95f3817c" providerId="ADAL" clId="{9B60AAAF-56CA-8141-8EBA-EBBE7164505D}" dt="2023-08-23T16:36:25.634" v="127" actId="1038"/>
          <ac:spMkLst>
            <pc:docMk/>
            <pc:sldMk cId="727957558" sldId="298"/>
            <ac:spMk id="13" creationId="{364CAECA-A87C-8E28-E39D-1B705017B422}"/>
          </ac:spMkLst>
        </pc:spChg>
        <pc:picChg chg="del">
          <ac:chgData name="Valerie Brodnikova" userId="8cc92941-ad6a-4ef3-bb01-a71e95f3817c" providerId="ADAL" clId="{9B60AAAF-56CA-8141-8EBA-EBBE7164505D}" dt="2023-08-23T16:35:44.825" v="85" actId="478"/>
          <ac:picMkLst>
            <pc:docMk/>
            <pc:sldMk cId="727957558" sldId="298"/>
            <ac:picMk id="3" creationId="{B5857666-F2F0-BD9A-B131-C2D41456C7A1}"/>
          </ac:picMkLst>
        </pc:picChg>
        <pc:picChg chg="del">
          <ac:chgData name="Valerie Brodnikova" userId="8cc92941-ad6a-4ef3-bb01-a71e95f3817c" providerId="ADAL" clId="{9B60AAAF-56CA-8141-8EBA-EBBE7164505D}" dt="2023-08-23T16:35:44.234" v="84" actId="478"/>
          <ac:picMkLst>
            <pc:docMk/>
            <pc:sldMk cId="727957558" sldId="298"/>
            <ac:picMk id="4" creationId="{EC425182-AAC4-7D3A-F03E-D606D890258F}"/>
          </ac:picMkLst>
        </pc:picChg>
        <pc:picChg chg="add mod modCrop">
          <ac:chgData name="Valerie Brodnikova" userId="8cc92941-ad6a-4ef3-bb01-a71e95f3817c" providerId="ADAL" clId="{9B60AAAF-56CA-8141-8EBA-EBBE7164505D}" dt="2023-08-23T16:36:19.594" v="116" actId="1037"/>
          <ac:picMkLst>
            <pc:docMk/>
            <pc:sldMk cId="727957558" sldId="298"/>
            <ac:picMk id="5" creationId="{2DA1D52A-2A37-65F4-76A7-6DF644371481}"/>
          </ac:picMkLst>
        </pc:picChg>
        <pc:picChg chg="del">
          <ac:chgData name="Valerie Brodnikova" userId="8cc92941-ad6a-4ef3-bb01-a71e95f3817c" providerId="ADAL" clId="{9B60AAAF-56CA-8141-8EBA-EBBE7164505D}" dt="2023-08-23T16:35:49.957" v="88" actId="478"/>
          <ac:picMkLst>
            <pc:docMk/>
            <pc:sldMk cId="727957558" sldId="298"/>
            <ac:picMk id="6" creationId="{8C59613B-981B-0F1D-2CD0-DCB0B6CA8430}"/>
          </ac:picMkLst>
        </pc:picChg>
        <pc:picChg chg="del">
          <ac:chgData name="Valerie Brodnikova" userId="8cc92941-ad6a-4ef3-bb01-a71e95f3817c" providerId="ADAL" clId="{9B60AAAF-56CA-8141-8EBA-EBBE7164505D}" dt="2023-08-23T16:35:49.387" v="87" actId="478"/>
          <ac:picMkLst>
            <pc:docMk/>
            <pc:sldMk cId="727957558" sldId="298"/>
            <ac:picMk id="7" creationId="{07FC1182-D046-82E8-98C2-957B42C6698C}"/>
          </ac:picMkLst>
        </pc:picChg>
        <pc:picChg chg="del">
          <ac:chgData name="Valerie Brodnikova" userId="8cc92941-ad6a-4ef3-bb01-a71e95f3817c" providerId="ADAL" clId="{9B60AAAF-56CA-8141-8EBA-EBBE7164505D}" dt="2023-08-23T16:35:45.333" v="86" actId="478"/>
          <ac:picMkLst>
            <pc:docMk/>
            <pc:sldMk cId="727957558" sldId="298"/>
            <ac:picMk id="8" creationId="{5C8A8D08-6738-7747-9506-6D7851B7F82A}"/>
          </ac:picMkLst>
        </pc:picChg>
      </pc:sldChg>
      <pc:sldChg chg="addSp delSp modSp add mod">
        <pc:chgData name="Valerie Brodnikova" userId="8cc92941-ad6a-4ef3-bb01-a71e95f3817c" providerId="ADAL" clId="{9B60AAAF-56CA-8141-8EBA-EBBE7164505D}" dt="2023-08-23T16:37:58.265" v="173" actId="1035"/>
        <pc:sldMkLst>
          <pc:docMk/>
          <pc:sldMk cId="3672791302" sldId="299"/>
        </pc:sldMkLst>
        <pc:spChg chg="add del mod">
          <ac:chgData name="Valerie Brodnikova" userId="8cc92941-ad6a-4ef3-bb01-a71e95f3817c" providerId="ADAL" clId="{9B60AAAF-56CA-8141-8EBA-EBBE7164505D}" dt="2023-08-23T16:37:15.724" v="135" actId="478"/>
          <ac:spMkLst>
            <pc:docMk/>
            <pc:sldMk cId="3672791302" sldId="299"/>
            <ac:spMk id="3" creationId="{EE7BAF7C-5D16-26A0-6ED9-844C921DA05B}"/>
          </ac:spMkLst>
        </pc:spChg>
        <pc:spChg chg="mod">
          <ac:chgData name="Valerie Brodnikova" userId="8cc92941-ad6a-4ef3-bb01-a71e95f3817c" providerId="ADAL" clId="{9B60AAAF-56CA-8141-8EBA-EBBE7164505D}" dt="2023-08-23T16:37:58.265" v="173" actId="1035"/>
          <ac:spMkLst>
            <pc:docMk/>
            <pc:sldMk cId="3672791302" sldId="299"/>
            <ac:spMk id="11" creationId="{B47CB771-584A-319C-DAA3-CBA83CDAC2DA}"/>
          </ac:spMkLst>
        </pc:spChg>
        <pc:spChg chg="mod">
          <ac:chgData name="Valerie Brodnikova" userId="8cc92941-ad6a-4ef3-bb01-a71e95f3817c" providerId="ADAL" clId="{9B60AAAF-56CA-8141-8EBA-EBBE7164505D}" dt="2023-08-23T16:37:28.039" v="139" actId="14100"/>
          <ac:spMkLst>
            <pc:docMk/>
            <pc:sldMk cId="3672791302" sldId="299"/>
            <ac:spMk id="13" creationId="{364CAECA-A87C-8E28-E39D-1B705017B422}"/>
          </ac:spMkLst>
        </pc:spChg>
        <pc:picChg chg="add mod">
          <ac:chgData name="Valerie Brodnikova" userId="8cc92941-ad6a-4ef3-bb01-a71e95f3817c" providerId="ADAL" clId="{9B60AAAF-56CA-8141-8EBA-EBBE7164505D}" dt="2023-08-23T16:37:52.433" v="167" actId="1035"/>
          <ac:picMkLst>
            <pc:docMk/>
            <pc:sldMk cId="3672791302" sldId="299"/>
            <ac:picMk id="4" creationId="{FA4B05F4-DC79-D9CF-CA39-5615F04F509D}"/>
          </ac:picMkLst>
        </pc:picChg>
        <pc:picChg chg="del">
          <ac:chgData name="Valerie Brodnikova" userId="8cc92941-ad6a-4ef3-bb01-a71e95f3817c" providerId="ADAL" clId="{9B60AAAF-56CA-8141-8EBA-EBBE7164505D}" dt="2023-08-23T16:37:14.152" v="134" actId="478"/>
          <ac:picMkLst>
            <pc:docMk/>
            <pc:sldMk cId="3672791302" sldId="299"/>
            <ac:picMk id="5" creationId="{2DA1D52A-2A37-65F4-76A7-6DF644371481}"/>
          </ac:picMkLst>
        </pc:picChg>
      </pc:sldChg>
      <pc:sldChg chg="addSp delSp modSp add mod ord">
        <pc:chgData name="Valerie Brodnikova" userId="8cc92941-ad6a-4ef3-bb01-a71e95f3817c" providerId="ADAL" clId="{9B60AAAF-56CA-8141-8EBA-EBBE7164505D}" dt="2023-08-23T16:41:24.274" v="281" actId="14100"/>
        <pc:sldMkLst>
          <pc:docMk/>
          <pc:sldMk cId="2772773447" sldId="300"/>
        </pc:sldMkLst>
        <pc:spChg chg="add del mod">
          <ac:chgData name="Valerie Brodnikova" userId="8cc92941-ad6a-4ef3-bb01-a71e95f3817c" providerId="ADAL" clId="{9B60AAAF-56CA-8141-8EBA-EBBE7164505D}" dt="2023-08-23T16:38:50.218" v="183" actId="478"/>
          <ac:spMkLst>
            <pc:docMk/>
            <pc:sldMk cId="2772773447" sldId="300"/>
            <ac:spMk id="2" creationId="{A3C07BD4-4561-4605-D992-B27A7898E68A}"/>
          </ac:spMkLst>
        </pc:spChg>
        <pc:spChg chg="mod">
          <ac:chgData name="Valerie Brodnikova" userId="8cc92941-ad6a-4ef3-bb01-a71e95f3817c" providerId="ADAL" clId="{9B60AAAF-56CA-8141-8EBA-EBBE7164505D}" dt="2023-08-23T16:41:24.274" v="281" actId="14100"/>
          <ac:spMkLst>
            <pc:docMk/>
            <pc:sldMk cId="2772773447" sldId="300"/>
            <ac:spMk id="11" creationId="{B47CB771-584A-319C-DAA3-CBA83CDAC2DA}"/>
          </ac:spMkLst>
        </pc:spChg>
        <pc:spChg chg="mod">
          <ac:chgData name="Valerie Brodnikova" userId="8cc92941-ad6a-4ef3-bb01-a71e95f3817c" providerId="ADAL" clId="{9B60AAAF-56CA-8141-8EBA-EBBE7164505D}" dt="2023-08-23T16:40:25.672" v="265" actId="1037"/>
          <ac:spMkLst>
            <pc:docMk/>
            <pc:sldMk cId="2772773447" sldId="300"/>
            <ac:spMk id="13" creationId="{364CAECA-A87C-8E28-E39D-1B705017B422}"/>
          </ac:spMkLst>
        </pc:spChg>
        <pc:picChg chg="del">
          <ac:chgData name="Valerie Brodnikova" userId="8cc92941-ad6a-4ef3-bb01-a71e95f3817c" providerId="ADAL" clId="{9B60AAAF-56CA-8141-8EBA-EBBE7164505D}" dt="2023-08-23T16:38:47.931" v="179" actId="478"/>
          <ac:picMkLst>
            <pc:docMk/>
            <pc:sldMk cId="2772773447" sldId="300"/>
            <ac:picMk id="3" creationId="{B5857666-F2F0-BD9A-B131-C2D41456C7A1}"/>
          </ac:picMkLst>
        </pc:picChg>
        <pc:picChg chg="del">
          <ac:chgData name="Valerie Brodnikova" userId="8cc92941-ad6a-4ef3-bb01-a71e95f3817c" providerId="ADAL" clId="{9B60AAAF-56CA-8141-8EBA-EBBE7164505D}" dt="2023-08-23T16:38:47.253" v="178" actId="478"/>
          <ac:picMkLst>
            <pc:docMk/>
            <pc:sldMk cId="2772773447" sldId="300"/>
            <ac:picMk id="4" creationId="{EC425182-AAC4-7D3A-F03E-D606D890258F}"/>
          </ac:picMkLst>
        </pc:picChg>
        <pc:picChg chg="add mod modCrop">
          <ac:chgData name="Valerie Brodnikova" userId="8cc92941-ad6a-4ef3-bb01-a71e95f3817c" providerId="ADAL" clId="{9B60AAAF-56CA-8141-8EBA-EBBE7164505D}" dt="2023-08-23T16:40:08.949" v="234" actId="1038"/>
          <ac:picMkLst>
            <pc:docMk/>
            <pc:sldMk cId="2772773447" sldId="300"/>
            <ac:picMk id="5" creationId="{0B307027-F948-C2BB-E4E0-A7C583F25BF1}"/>
          </ac:picMkLst>
        </pc:picChg>
        <pc:picChg chg="del">
          <ac:chgData name="Valerie Brodnikova" userId="8cc92941-ad6a-4ef3-bb01-a71e95f3817c" providerId="ADAL" clId="{9B60AAAF-56CA-8141-8EBA-EBBE7164505D}" dt="2023-08-23T16:38:49.747" v="182" actId="478"/>
          <ac:picMkLst>
            <pc:docMk/>
            <pc:sldMk cId="2772773447" sldId="300"/>
            <ac:picMk id="6" creationId="{8C59613B-981B-0F1D-2CD0-DCB0B6CA8430}"/>
          </ac:picMkLst>
        </pc:picChg>
        <pc:picChg chg="del">
          <ac:chgData name="Valerie Brodnikova" userId="8cc92941-ad6a-4ef3-bb01-a71e95f3817c" providerId="ADAL" clId="{9B60AAAF-56CA-8141-8EBA-EBBE7164505D}" dt="2023-08-23T16:38:49.004" v="181" actId="478"/>
          <ac:picMkLst>
            <pc:docMk/>
            <pc:sldMk cId="2772773447" sldId="300"/>
            <ac:picMk id="7" creationId="{07FC1182-D046-82E8-98C2-957B42C6698C}"/>
          </ac:picMkLst>
        </pc:picChg>
        <pc:picChg chg="del">
          <ac:chgData name="Valerie Brodnikova" userId="8cc92941-ad6a-4ef3-bb01-a71e95f3817c" providerId="ADAL" clId="{9B60AAAF-56CA-8141-8EBA-EBBE7164505D}" dt="2023-08-23T16:38:48.618" v="180" actId="478"/>
          <ac:picMkLst>
            <pc:docMk/>
            <pc:sldMk cId="2772773447" sldId="300"/>
            <ac:picMk id="8" creationId="{5C8A8D08-6738-7747-9506-6D7851B7F82A}"/>
          </ac:picMkLst>
        </pc:picChg>
      </pc:sldChg>
      <pc:sldChg chg="addSp delSp modSp add mod">
        <pc:chgData name="Valerie Brodnikova" userId="8cc92941-ad6a-4ef3-bb01-a71e95f3817c" providerId="ADAL" clId="{9B60AAAF-56CA-8141-8EBA-EBBE7164505D}" dt="2023-08-23T16:41:21.374" v="280" actId="14100"/>
        <pc:sldMkLst>
          <pc:docMk/>
          <pc:sldMk cId="3464424998" sldId="301"/>
        </pc:sldMkLst>
        <pc:spChg chg="add del mod">
          <ac:chgData name="Valerie Brodnikova" userId="8cc92941-ad6a-4ef3-bb01-a71e95f3817c" providerId="ADAL" clId="{9B60AAAF-56CA-8141-8EBA-EBBE7164505D}" dt="2023-08-23T16:39:25.165" v="194" actId="478"/>
          <ac:spMkLst>
            <pc:docMk/>
            <pc:sldMk cId="3464424998" sldId="301"/>
            <ac:spMk id="3" creationId="{9F37514C-248F-3195-4B08-59CEE91E81E1}"/>
          </ac:spMkLst>
        </pc:spChg>
        <pc:spChg chg="mod">
          <ac:chgData name="Valerie Brodnikova" userId="8cc92941-ad6a-4ef3-bb01-a71e95f3817c" providerId="ADAL" clId="{9B60AAAF-56CA-8141-8EBA-EBBE7164505D}" dt="2023-08-23T16:41:21.374" v="280" actId="14100"/>
          <ac:spMkLst>
            <pc:docMk/>
            <pc:sldMk cId="3464424998" sldId="301"/>
            <ac:spMk id="11" creationId="{B47CB771-584A-319C-DAA3-CBA83CDAC2DA}"/>
          </ac:spMkLst>
        </pc:spChg>
        <pc:spChg chg="mod">
          <ac:chgData name="Valerie Brodnikova" userId="8cc92941-ad6a-4ef3-bb01-a71e95f3817c" providerId="ADAL" clId="{9B60AAAF-56CA-8141-8EBA-EBBE7164505D}" dt="2023-08-23T16:40:35.973" v="267" actId="20577"/>
          <ac:spMkLst>
            <pc:docMk/>
            <pc:sldMk cId="3464424998" sldId="301"/>
            <ac:spMk id="13" creationId="{364CAECA-A87C-8E28-E39D-1B705017B422}"/>
          </ac:spMkLst>
        </pc:spChg>
        <pc:picChg chg="add mod">
          <ac:chgData name="Valerie Brodnikova" userId="8cc92941-ad6a-4ef3-bb01-a71e95f3817c" providerId="ADAL" clId="{9B60AAAF-56CA-8141-8EBA-EBBE7164505D}" dt="2023-08-23T16:39:37.840" v="196" actId="11530"/>
          <ac:picMkLst>
            <pc:docMk/>
            <pc:sldMk cId="3464424998" sldId="301"/>
            <ac:picMk id="4" creationId="{403DEBDE-D4F5-A2FB-8E55-0EF12AD00761}"/>
          </ac:picMkLst>
        </pc:picChg>
        <pc:picChg chg="del">
          <ac:chgData name="Valerie Brodnikova" userId="8cc92941-ad6a-4ef3-bb01-a71e95f3817c" providerId="ADAL" clId="{9B60AAAF-56CA-8141-8EBA-EBBE7164505D}" dt="2023-08-23T16:39:23.632" v="193" actId="478"/>
          <ac:picMkLst>
            <pc:docMk/>
            <pc:sldMk cId="3464424998" sldId="301"/>
            <ac:picMk id="5" creationId="{0B307027-F948-C2BB-E4E0-A7C583F25BF1}"/>
          </ac:picMkLst>
        </pc:picChg>
      </pc:sldChg>
      <pc:sldChg chg="addSp delSp modSp add mod">
        <pc:chgData name="Valerie Brodnikova" userId="8cc92941-ad6a-4ef3-bb01-a71e95f3817c" providerId="ADAL" clId="{9B60AAAF-56CA-8141-8EBA-EBBE7164505D}" dt="2023-08-23T16:42:58.229" v="324" actId="1036"/>
        <pc:sldMkLst>
          <pc:docMk/>
          <pc:sldMk cId="3518201384" sldId="302"/>
        </pc:sldMkLst>
        <pc:spChg chg="add del mod">
          <ac:chgData name="Valerie Brodnikova" userId="8cc92941-ad6a-4ef3-bb01-a71e95f3817c" providerId="ADAL" clId="{9B60AAAF-56CA-8141-8EBA-EBBE7164505D}" dt="2023-08-23T16:41:11.883" v="278" actId="478"/>
          <ac:spMkLst>
            <pc:docMk/>
            <pc:sldMk cId="3518201384" sldId="302"/>
            <ac:spMk id="3" creationId="{79D9FBC1-801D-9276-B01A-40AEC870978F}"/>
          </ac:spMkLst>
        </pc:spChg>
        <pc:spChg chg="mod">
          <ac:chgData name="Valerie Brodnikova" userId="8cc92941-ad6a-4ef3-bb01-a71e95f3817c" providerId="ADAL" clId="{9B60AAAF-56CA-8141-8EBA-EBBE7164505D}" dt="2023-08-23T16:41:17.340" v="279" actId="1076"/>
          <ac:spMkLst>
            <pc:docMk/>
            <pc:sldMk cId="3518201384" sldId="302"/>
            <ac:spMk id="11" creationId="{B47CB771-584A-319C-DAA3-CBA83CDAC2DA}"/>
          </ac:spMkLst>
        </pc:spChg>
        <pc:spChg chg="mod">
          <ac:chgData name="Valerie Brodnikova" userId="8cc92941-ad6a-4ef3-bb01-a71e95f3817c" providerId="ADAL" clId="{9B60AAAF-56CA-8141-8EBA-EBBE7164505D}" dt="2023-08-23T16:42:24.075" v="293" actId="14100"/>
          <ac:spMkLst>
            <pc:docMk/>
            <pc:sldMk cId="3518201384" sldId="302"/>
            <ac:spMk id="13" creationId="{364CAECA-A87C-8E28-E39D-1B705017B422}"/>
          </ac:spMkLst>
        </pc:spChg>
        <pc:picChg chg="del">
          <ac:chgData name="Valerie Brodnikova" userId="8cc92941-ad6a-4ef3-bb01-a71e95f3817c" providerId="ADAL" clId="{9B60AAAF-56CA-8141-8EBA-EBBE7164505D}" dt="2023-08-23T16:41:09.103" v="277" actId="478"/>
          <ac:picMkLst>
            <pc:docMk/>
            <pc:sldMk cId="3518201384" sldId="302"/>
            <ac:picMk id="4" creationId="{403DEBDE-D4F5-A2FB-8E55-0EF12AD00761}"/>
          </ac:picMkLst>
        </pc:picChg>
        <pc:picChg chg="add mod">
          <ac:chgData name="Valerie Brodnikova" userId="8cc92941-ad6a-4ef3-bb01-a71e95f3817c" providerId="ADAL" clId="{9B60AAAF-56CA-8141-8EBA-EBBE7164505D}" dt="2023-08-23T16:42:58.229" v="324" actId="1036"/>
          <ac:picMkLst>
            <pc:docMk/>
            <pc:sldMk cId="3518201384" sldId="302"/>
            <ac:picMk id="5" creationId="{782CE0A0-0255-0012-5308-35DD3B2370CC}"/>
          </ac:picMkLst>
        </pc:picChg>
        <pc:picChg chg="add mod modCrop">
          <ac:chgData name="Valerie Brodnikova" userId="8cc92941-ad6a-4ef3-bb01-a71e95f3817c" providerId="ADAL" clId="{9B60AAAF-56CA-8141-8EBA-EBBE7164505D}" dt="2023-08-23T16:42:58.229" v="324" actId="1036"/>
          <ac:picMkLst>
            <pc:docMk/>
            <pc:sldMk cId="3518201384" sldId="302"/>
            <ac:picMk id="6" creationId="{9A38236A-1940-5EA2-65D4-00C2C6A5C02D}"/>
          </ac:picMkLst>
        </pc:picChg>
      </pc:sldChg>
    </pc:docChg>
  </pc:docChgLst>
  <pc:docChgLst>
    <pc:chgData name="Valerie Brodnikova" userId="8cc92941-ad6a-4ef3-bb01-a71e95f3817c" providerId="ADAL" clId="{57177363-83C1-534A-B5F4-0E8119991F8F}"/>
    <pc:docChg chg="modSld">
      <pc:chgData name="Valerie Brodnikova" userId="8cc92941-ad6a-4ef3-bb01-a71e95f3817c" providerId="ADAL" clId="{57177363-83C1-534A-B5F4-0E8119991F8F}" dt="2023-08-30T18:22:01.663" v="14"/>
      <pc:docMkLst>
        <pc:docMk/>
      </pc:docMkLst>
      <pc:sldChg chg="modSp mod">
        <pc:chgData name="Valerie Brodnikova" userId="8cc92941-ad6a-4ef3-bb01-a71e95f3817c" providerId="ADAL" clId="{57177363-83C1-534A-B5F4-0E8119991F8F}" dt="2023-08-30T18:20:54.964" v="8" actId="14100"/>
        <pc:sldMkLst>
          <pc:docMk/>
          <pc:sldMk cId="1132246722" sldId="259"/>
        </pc:sldMkLst>
        <pc:spChg chg="mod">
          <ac:chgData name="Valerie Brodnikova" userId="8cc92941-ad6a-4ef3-bb01-a71e95f3817c" providerId="ADAL" clId="{57177363-83C1-534A-B5F4-0E8119991F8F}" dt="2023-08-30T18:20:54.964" v="8" actId="14100"/>
          <ac:spMkLst>
            <pc:docMk/>
            <pc:sldMk cId="1132246722" sldId="259"/>
            <ac:spMk id="10" creationId="{F935B89E-BDBD-EEAB-009A-A44BA7C8665C}"/>
          </ac:spMkLst>
        </pc:spChg>
        <pc:picChg chg="mod">
          <ac:chgData name="Valerie Brodnikova" userId="8cc92941-ad6a-4ef3-bb01-a71e95f3817c" providerId="ADAL" clId="{57177363-83C1-534A-B5F4-0E8119991F8F}" dt="2023-08-30T18:20:42.762" v="7" actId="14100"/>
          <ac:picMkLst>
            <pc:docMk/>
            <pc:sldMk cId="1132246722" sldId="259"/>
            <ac:picMk id="12" creationId="{6FCD537B-D497-AE31-C2CD-45819CCB3E93}"/>
          </ac:picMkLst>
        </pc:picChg>
      </pc:sldChg>
      <pc:sldChg chg="modSp mod modNotesTx">
        <pc:chgData name="Valerie Brodnikova" userId="8cc92941-ad6a-4ef3-bb01-a71e95f3817c" providerId="ADAL" clId="{57177363-83C1-534A-B5F4-0E8119991F8F}" dt="2023-08-30T18:21:39.159" v="12" actId="20577"/>
        <pc:sldMkLst>
          <pc:docMk/>
          <pc:sldMk cId="298357524" sldId="260"/>
        </pc:sldMkLst>
        <pc:spChg chg="mod">
          <ac:chgData name="Valerie Brodnikova" userId="8cc92941-ad6a-4ef3-bb01-a71e95f3817c" providerId="ADAL" clId="{57177363-83C1-534A-B5F4-0E8119991F8F}" dt="2023-08-30T18:10:45.554" v="0" actId="207"/>
          <ac:spMkLst>
            <pc:docMk/>
            <pc:sldMk cId="298357524" sldId="260"/>
            <ac:spMk id="4" creationId="{A099A80C-8A86-1FD0-64B2-058BA30FE415}"/>
          </ac:spMkLst>
        </pc:spChg>
      </pc:sldChg>
      <pc:sldChg chg="modNotesTx">
        <pc:chgData name="Valerie Brodnikova" userId="8cc92941-ad6a-4ef3-bb01-a71e95f3817c" providerId="ADAL" clId="{57177363-83C1-534A-B5F4-0E8119991F8F}" dt="2023-08-30T18:21:52.780" v="13"/>
        <pc:sldMkLst>
          <pc:docMk/>
          <pc:sldMk cId="2084419563" sldId="262"/>
        </pc:sldMkLst>
      </pc:sldChg>
      <pc:sldChg chg="modSp mod modNotesTx">
        <pc:chgData name="Valerie Brodnikova" userId="8cc92941-ad6a-4ef3-bb01-a71e95f3817c" providerId="ADAL" clId="{57177363-83C1-534A-B5F4-0E8119991F8F}" dt="2023-08-30T18:22:01.663" v="14"/>
        <pc:sldMkLst>
          <pc:docMk/>
          <pc:sldMk cId="1446861952" sldId="263"/>
        </pc:sldMkLst>
        <pc:picChg chg="mod modCrop">
          <ac:chgData name="Valerie Brodnikova" userId="8cc92941-ad6a-4ef3-bb01-a71e95f3817c" providerId="ADAL" clId="{57177363-83C1-534A-B5F4-0E8119991F8F}" dt="2023-08-30T18:20:35.430" v="6" actId="732"/>
          <ac:picMkLst>
            <pc:docMk/>
            <pc:sldMk cId="1446861952" sldId="263"/>
            <ac:picMk id="5" creationId="{BD6821B6-23EB-88A7-656C-FD598CD20C02}"/>
          </ac:picMkLst>
        </pc:picChg>
      </pc:sldChg>
    </pc:docChg>
  </pc:docChgLst>
  <pc:docChgLst>
    <pc:chgData name="Valerie Brodnikova" userId="8cc92941-ad6a-4ef3-bb01-a71e95f3817c" providerId="ADAL" clId="{451C2ECD-12B8-5B4D-8647-BCEA605219FC}"/>
    <pc:docChg chg="undo custSel addSld delSld modSld modMainMaster">
      <pc:chgData name="Valerie Brodnikova" userId="8cc92941-ad6a-4ef3-bb01-a71e95f3817c" providerId="ADAL" clId="{451C2ECD-12B8-5B4D-8647-BCEA605219FC}" dt="2023-08-23T20:55:22.489" v="392"/>
      <pc:docMkLst>
        <pc:docMk/>
      </pc:docMkLst>
      <pc:sldChg chg="modSp mod">
        <pc:chgData name="Valerie Brodnikova" userId="8cc92941-ad6a-4ef3-bb01-a71e95f3817c" providerId="ADAL" clId="{451C2ECD-12B8-5B4D-8647-BCEA605219FC}" dt="2023-08-23T20:41:46.472" v="1"/>
        <pc:sldMkLst>
          <pc:docMk/>
          <pc:sldMk cId="2465692573" sldId="256"/>
        </pc:sldMkLst>
        <pc:spChg chg="mod">
          <ac:chgData name="Valerie Brodnikova" userId="8cc92941-ad6a-4ef3-bb01-a71e95f3817c" providerId="ADAL" clId="{451C2ECD-12B8-5B4D-8647-BCEA605219FC}" dt="2023-08-23T20:41:46.472" v="1"/>
          <ac:spMkLst>
            <pc:docMk/>
            <pc:sldMk cId="2465692573" sldId="256"/>
            <ac:spMk id="2" creationId="{924BF42B-A8A6-084F-B760-3D87678251D6}"/>
          </ac:spMkLst>
        </pc:spChg>
      </pc:sldChg>
      <pc:sldChg chg="addSp delSp modSp add mod modClrScheme delAnim chgLayout">
        <pc:chgData name="Valerie Brodnikova" userId="8cc92941-ad6a-4ef3-bb01-a71e95f3817c" providerId="ADAL" clId="{451C2ECD-12B8-5B4D-8647-BCEA605219FC}" dt="2023-08-23T20:50:12.715" v="229" actId="2711"/>
        <pc:sldMkLst>
          <pc:docMk/>
          <pc:sldMk cId="1132246722" sldId="259"/>
        </pc:sldMkLst>
        <pc:spChg chg="add del mod ord">
          <ac:chgData name="Valerie Brodnikova" userId="8cc92941-ad6a-4ef3-bb01-a71e95f3817c" providerId="ADAL" clId="{451C2ECD-12B8-5B4D-8647-BCEA605219FC}" dt="2023-08-23T20:41:51.911" v="3" actId="700"/>
          <ac:spMkLst>
            <pc:docMk/>
            <pc:sldMk cId="1132246722" sldId="259"/>
            <ac:spMk id="2" creationId="{5D190EA5-ABD6-D187-3D19-C1526374AC5F}"/>
          </ac:spMkLst>
        </pc:spChg>
        <pc:spChg chg="del mod ord">
          <ac:chgData name="Valerie Brodnikova" userId="8cc92941-ad6a-4ef3-bb01-a71e95f3817c" providerId="ADAL" clId="{451C2ECD-12B8-5B4D-8647-BCEA605219FC}" dt="2023-08-23T20:41:57.836" v="4" actId="478"/>
          <ac:spMkLst>
            <pc:docMk/>
            <pc:sldMk cId="1132246722" sldId="259"/>
            <ac:spMk id="4" creationId="{855A7466-79DF-A44F-A617-D2185FE4C243}"/>
          </ac:spMkLst>
        </pc:spChg>
        <pc:spChg chg="add del mod ord">
          <ac:chgData name="Valerie Brodnikova" userId="8cc92941-ad6a-4ef3-bb01-a71e95f3817c" providerId="ADAL" clId="{451C2ECD-12B8-5B4D-8647-BCEA605219FC}" dt="2023-08-23T20:42:01.033" v="5" actId="700"/>
          <ac:spMkLst>
            <pc:docMk/>
            <pc:sldMk cId="1132246722" sldId="259"/>
            <ac:spMk id="5" creationId="{8EE6D3F9-7ABA-60CD-F848-FBABBA65055C}"/>
          </ac:spMkLst>
        </pc:spChg>
        <pc:spChg chg="mod">
          <ac:chgData name="Valerie Brodnikova" userId="8cc92941-ad6a-4ef3-bb01-a71e95f3817c" providerId="ADAL" clId="{451C2ECD-12B8-5B4D-8647-BCEA605219FC}" dt="2023-08-23T20:50:12.715" v="229" actId="2711"/>
          <ac:spMkLst>
            <pc:docMk/>
            <pc:sldMk cId="1132246722" sldId="259"/>
            <ac:spMk id="6" creationId="{55BEE4C1-1C85-42C1-8CDB-D64662CDDAE6}"/>
          </ac:spMkLst>
        </pc:spChg>
        <pc:spChg chg="add mod ord">
          <ac:chgData name="Valerie Brodnikova" userId="8cc92941-ad6a-4ef3-bb01-a71e95f3817c" providerId="ADAL" clId="{451C2ECD-12B8-5B4D-8647-BCEA605219FC}" dt="2023-08-23T20:42:04.460" v="6"/>
          <ac:spMkLst>
            <pc:docMk/>
            <pc:sldMk cId="1132246722" sldId="259"/>
            <ac:spMk id="7" creationId="{06DFB0B9-B121-E33B-787C-2E1D71101C3C}"/>
          </ac:spMkLst>
        </pc:spChg>
        <pc:spChg chg="del">
          <ac:chgData name="Valerie Brodnikova" userId="8cc92941-ad6a-4ef3-bb01-a71e95f3817c" providerId="ADAL" clId="{451C2ECD-12B8-5B4D-8647-BCEA605219FC}" dt="2023-08-23T20:42:09.558" v="8" actId="478"/>
          <ac:spMkLst>
            <pc:docMk/>
            <pc:sldMk cId="1132246722" sldId="259"/>
            <ac:spMk id="9" creationId="{921B6D69-D847-405A-B280-F42D56BEFD35}"/>
          </ac:spMkLst>
        </pc:spChg>
        <pc:spChg chg="add mod ord">
          <ac:chgData name="Valerie Brodnikova" userId="8cc92941-ad6a-4ef3-bb01-a71e95f3817c" providerId="ADAL" clId="{451C2ECD-12B8-5B4D-8647-BCEA605219FC}" dt="2023-08-23T20:43:10.972" v="33" actId="14100"/>
          <ac:spMkLst>
            <pc:docMk/>
            <pc:sldMk cId="1132246722" sldId="259"/>
            <ac:spMk id="10" creationId="{F935B89E-BDBD-EEAB-009A-A44BA7C8665C}"/>
          </ac:spMkLst>
        </pc:spChg>
        <pc:picChg chg="mod">
          <ac:chgData name="Valerie Brodnikova" userId="8cc92941-ad6a-4ef3-bb01-a71e95f3817c" providerId="ADAL" clId="{451C2ECD-12B8-5B4D-8647-BCEA605219FC}" dt="2023-08-23T20:43:19.304" v="36" actId="14100"/>
          <ac:picMkLst>
            <pc:docMk/>
            <pc:sldMk cId="1132246722" sldId="259"/>
            <ac:picMk id="1026" creationId="{5805042F-6790-CA3A-337A-F666866C7604}"/>
          </ac:picMkLst>
        </pc:picChg>
      </pc:sldChg>
      <pc:sldChg chg="addSp delSp modSp add mod modClrScheme delAnim chgLayout">
        <pc:chgData name="Valerie Brodnikova" userId="8cc92941-ad6a-4ef3-bb01-a71e95f3817c" providerId="ADAL" clId="{451C2ECD-12B8-5B4D-8647-BCEA605219FC}" dt="2023-08-23T20:50:55.237" v="248" actId="1076"/>
        <pc:sldMkLst>
          <pc:docMk/>
          <pc:sldMk cId="298357524" sldId="260"/>
        </pc:sldMkLst>
        <pc:spChg chg="add mod ord">
          <ac:chgData name="Valerie Brodnikova" userId="8cc92941-ad6a-4ef3-bb01-a71e95f3817c" providerId="ADAL" clId="{451C2ECD-12B8-5B4D-8647-BCEA605219FC}" dt="2023-08-23T20:50:50.295" v="246" actId="20577"/>
          <ac:spMkLst>
            <pc:docMk/>
            <pc:sldMk cId="298357524" sldId="260"/>
            <ac:spMk id="2" creationId="{421F8D12-D2B0-18EE-66BF-1A1718D17F0A}"/>
          </ac:spMkLst>
        </pc:spChg>
        <pc:spChg chg="del mod ord">
          <ac:chgData name="Valerie Brodnikova" userId="8cc92941-ad6a-4ef3-bb01-a71e95f3817c" providerId="ADAL" clId="{451C2ECD-12B8-5B4D-8647-BCEA605219FC}" dt="2023-08-23T20:44:15.670" v="50" actId="478"/>
          <ac:spMkLst>
            <pc:docMk/>
            <pc:sldMk cId="298357524" sldId="260"/>
            <ac:spMk id="4" creationId="{855A7466-79DF-A44F-A617-D2185FE4C243}"/>
          </ac:spMkLst>
        </pc:spChg>
        <pc:spChg chg="add mod">
          <ac:chgData name="Valerie Brodnikova" userId="8cc92941-ad6a-4ef3-bb01-a71e95f3817c" providerId="ADAL" clId="{451C2ECD-12B8-5B4D-8647-BCEA605219FC}" dt="2023-08-23T20:44:18.533" v="51"/>
          <ac:spMkLst>
            <pc:docMk/>
            <pc:sldMk cId="298357524" sldId="260"/>
            <ac:spMk id="5" creationId="{9AAC809D-0E77-5BA0-1908-899EFC652A17}"/>
          </ac:spMkLst>
        </pc:spChg>
        <pc:spChg chg="del mod">
          <ac:chgData name="Valerie Brodnikova" userId="8cc92941-ad6a-4ef3-bb01-a71e95f3817c" providerId="ADAL" clId="{451C2ECD-12B8-5B4D-8647-BCEA605219FC}" dt="2023-08-23T20:45:27.601" v="105" actId="478"/>
          <ac:spMkLst>
            <pc:docMk/>
            <pc:sldMk cId="298357524" sldId="260"/>
            <ac:spMk id="6" creationId="{55BEE4C1-1C85-42C1-8CDB-D64662CDDAE6}"/>
          </ac:spMkLst>
        </pc:spChg>
        <pc:spChg chg="add mod">
          <ac:chgData name="Valerie Brodnikova" userId="8cc92941-ad6a-4ef3-bb01-a71e95f3817c" providerId="ADAL" clId="{451C2ECD-12B8-5B4D-8647-BCEA605219FC}" dt="2023-08-23T20:50:36.202" v="240" actId="120"/>
          <ac:spMkLst>
            <pc:docMk/>
            <pc:sldMk cId="298357524" sldId="260"/>
            <ac:spMk id="7" creationId="{5DBCA46A-AFAD-04FF-BB0A-024ADCDE5C71}"/>
          </ac:spMkLst>
        </pc:spChg>
        <pc:spChg chg="del mod">
          <ac:chgData name="Valerie Brodnikova" userId="8cc92941-ad6a-4ef3-bb01-a71e95f3817c" providerId="ADAL" clId="{451C2ECD-12B8-5B4D-8647-BCEA605219FC}" dt="2023-08-23T20:44:23.262" v="53" actId="478"/>
          <ac:spMkLst>
            <pc:docMk/>
            <pc:sldMk cId="298357524" sldId="260"/>
            <ac:spMk id="9" creationId="{921B6D69-D847-405A-B280-F42D56BEFD35}"/>
          </ac:spMkLst>
        </pc:spChg>
        <pc:picChg chg="mod">
          <ac:chgData name="Valerie Brodnikova" userId="8cc92941-ad6a-4ef3-bb01-a71e95f3817c" providerId="ADAL" clId="{451C2ECD-12B8-5B4D-8647-BCEA605219FC}" dt="2023-08-23T20:50:55.237" v="248" actId="1076"/>
          <ac:picMkLst>
            <pc:docMk/>
            <pc:sldMk cId="298357524" sldId="260"/>
            <ac:picMk id="3074" creationId="{4AFDC9F8-3419-F824-8003-53156F199C8A}"/>
          </ac:picMkLst>
        </pc:picChg>
      </pc:sldChg>
      <pc:sldChg chg="addSp delSp modSp add mod modClrScheme chgLayout">
        <pc:chgData name="Valerie Brodnikova" userId="8cc92941-ad6a-4ef3-bb01-a71e95f3817c" providerId="ADAL" clId="{451C2ECD-12B8-5B4D-8647-BCEA605219FC}" dt="2023-08-23T20:50:19.897" v="239" actId="1036"/>
        <pc:sldMkLst>
          <pc:docMk/>
          <pc:sldMk cId="2344123188" sldId="261"/>
        </pc:sldMkLst>
        <pc:spChg chg="add del mod ord">
          <ac:chgData name="Valerie Brodnikova" userId="8cc92941-ad6a-4ef3-bb01-a71e95f3817c" providerId="ADAL" clId="{451C2ECD-12B8-5B4D-8647-BCEA605219FC}" dt="2023-08-23T20:46:42.332" v="118" actId="700"/>
          <ac:spMkLst>
            <pc:docMk/>
            <pc:sldMk cId="2344123188" sldId="261"/>
            <ac:spMk id="3" creationId="{E042B8B9-87E1-1E0B-51AD-F369E07A2855}"/>
          </ac:spMkLst>
        </pc:spChg>
        <pc:spChg chg="del">
          <ac:chgData name="Valerie Brodnikova" userId="8cc92941-ad6a-4ef3-bb01-a71e95f3817c" providerId="ADAL" clId="{451C2ECD-12B8-5B4D-8647-BCEA605219FC}" dt="2023-08-23T20:46:39.916" v="117" actId="478"/>
          <ac:spMkLst>
            <pc:docMk/>
            <pc:sldMk cId="2344123188" sldId="261"/>
            <ac:spMk id="4" creationId="{855A7466-79DF-A44F-A617-D2185FE4C243}"/>
          </ac:spMkLst>
        </pc:spChg>
        <pc:spChg chg="add mod ord">
          <ac:chgData name="Valerie Brodnikova" userId="8cc92941-ad6a-4ef3-bb01-a71e95f3817c" providerId="ADAL" clId="{451C2ECD-12B8-5B4D-8647-BCEA605219FC}" dt="2023-08-23T20:46:45.295" v="119"/>
          <ac:spMkLst>
            <pc:docMk/>
            <pc:sldMk cId="2344123188" sldId="261"/>
            <ac:spMk id="5" creationId="{FC574B7B-B69C-11A8-A496-223A73129FBD}"/>
          </ac:spMkLst>
        </pc:spChg>
        <pc:spChg chg="mod">
          <ac:chgData name="Valerie Brodnikova" userId="8cc92941-ad6a-4ef3-bb01-a71e95f3817c" providerId="ADAL" clId="{451C2ECD-12B8-5B4D-8647-BCEA605219FC}" dt="2023-08-23T20:50:19.897" v="239" actId="1036"/>
          <ac:spMkLst>
            <pc:docMk/>
            <pc:sldMk cId="2344123188" sldId="261"/>
            <ac:spMk id="6" creationId="{55BEE4C1-1C85-42C1-8CDB-D64662CDDAE6}"/>
          </ac:spMkLst>
        </pc:spChg>
        <pc:spChg chg="mod">
          <ac:chgData name="Valerie Brodnikova" userId="8cc92941-ad6a-4ef3-bb01-a71e95f3817c" providerId="ADAL" clId="{451C2ECD-12B8-5B4D-8647-BCEA605219FC}" dt="2023-08-23T20:48:43.712" v="183" actId="1035"/>
          <ac:spMkLst>
            <pc:docMk/>
            <pc:sldMk cId="2344123188" sldId="261"/>
            <ac:spMk id="7" creationId="{2F008461-992A-B157-C0DC-4EDFE736F13B}"/>
          </ac:spMkLst>
        </pc:spChg>
        <pc:spChg chg="add del mod ord">
          <ac:chgData name="Valerie Brodnikova" userId="8cc92941-ad6a-4ef3-bb01-a71e95f3817c" providerId="ADAL" clId="{451C2ECD-12B8-5B4D-8647-BCEA605219FC}" dt="2023-08-23T20:46:47.588" v="120" actId="478"/>
          <ac:spMkLst>
            <pc:docMk/>
            <pc:sldMk cId="2344123188" sldId="261"/>
            <ac:spMk id="8" creationId="{F0BC9BDD-FEA5-51DD-65D4-7137B0BC2254}"/>
          </ac:spMkLst>
        </pc:spChg>
        <pc:spChg chg="mod">
          <ac:chgData name="Valerie Brodnikova" userId="8cc92941-ad6a-4ef3-bb01-a71e95f3817c" providerId="ADAL" clId="{451C2ECD-12B8-5B4D-8647-BCEA605219FC}" dt="2023-08-23T20:47:49.530" v="145" actId="1037"/>
          <ac:spMkLst>
            <pc:docMk/>
            <pc:sldMk cId="2344123188" sldId="261"/>
            <ac:spMk id="12" creationId="{CB03CD8E-8DC3-C495-D2DC-F20FFC10E814}"/>
          </ac:spMkLst>
        </pc:spChg>
        <pc:spChg chg="mod">
          <ac:chgData name="Valerie Brodnikova" userId="8cc92941-ad6a-4ef3-bb01-a71e95f3817c" providerId="ADAL" clId="{451C2ECD-12B8-5B4D-8647-BCEA605219FC}" dt="2023-08-23T20:48:43.712" v="183" actId="1035"/>
          <ac:spMkLst>
            <pc:docMk/>
            <pc:sldMk cId="2344123188" sldId="261"/>
            <ac:spMk id="13" creationId="{94FB0CB8-F7AA-A204-1708-8E54A6229C37}"/>
          </ac:spMkLst>
        </pc:spChg>
        <pc:spChg chg="mod">
          <ac:chgData name="Valerie Brodnikova" userId="8cc92941-ad6a-4ef3-bb01-a71e95f3817c" providerId="ADAL" clId="{451C2ECD-12B8-5B4D-8647-BCEA605219FC}" dt="2023-08-23T20:48:43.712" v="183" actId="1035"/>
          <ac:spMkLst>
            <pc:docMk/>
            <pc:sldMk cId="2344123188" sldId="261"/>
            <ac:spMk id="16" creationId="{2FE1FBF8-58C2-8658-5E48-7B310C96F030}"/>
          </ac:spMkLst>
        </pc:spChg>
        <pc:picChg chg="mod">
          <ac:chgData name="Valerie Brodnikova" userId="8cc92941-ad6a-4ef3-bb01-a71e95f3817c" providerId="ADAL" clId="{451C2ECD-12B8-5B4D-8647-BCEA605219FC}" dt="2023-08-23T20:47:04.746" v="126" actId="408"/>
          <ac:picMkLst>
            <pc:docMk/>
            <pc:sldMk cId="2344123188" sldId="261"/>
            <ac:picMk id="11" creationId="{81A082C2-B5FC-7DE9-A1CF-910E0A556142}"/>
          </ac:picMkLst>
        </pc:picChg>
        <pc:picChg chg="mod">
          <ac:chgData name="Valerie Brodnikova" userId="8cc92941-ad6a-4ef3-bb01-a71e95f3817c" providerId="ADAL" clId="{451C2ECD-12B8-5B4D-8647-BCEA605219FC}" dt="2023-08-23T20:47:23.275" v="132" actId="1036"/>
          <ac:picMkLst>
            <pc:docMk/>
            <pc:sldMk cId="2344123188" sldId="261"/>
            <ac:picMk id="15" creationId="{F95FD026-DAB0-62F3-5EA2-5A0E44ABDA2F}"/>
          </ac:picMkLst>
        </pc:picChg>
        <pc:picChg chg="mod">
          <ac:chgData name="Valerie Brodnikova" userId="8cc92941-ad6a-4ef3-bb01-a71e95f3817c" providerId="ADAL" clId="{451C2ECD-12B8-5B4D-8647-BCEA605219FC}" dt="2023-08-23T20:48:36.870" v="180" actId="1035"/>
          <ac:picMkLst>
            <pc:docMk/>
            <pc:sldMk cId="2344123188" sldId="261"/>
            <ac:picMk id="2050" creationId="{0C3E341E-9E50-C67E-BC47-51BBD5A3EABB}"/>
          </ac:picMkLst>
        </pc:picChg>
        <pc:picChg chg="mod">
          <ac:chgData name="Valerie Brodnikova" userId="8cc92941-ad6a-4ef3-bb01-a71e95f3817c" providerId="ADAL" clId="{451C2ECD-12B8-5B4D-8647-BCEA605219FC}" dt="2023-08-23T20:47:23.723" v="133" actId="1035"/>
          <ac:picMkLst>
            <pc:docMk/>
            <pc:sldMk cId="2344123188" sldId="261"/>
            <ac:picMk id="2052" creationId="{98A5B603-E171-D9C9-2C5E-EB681BB7E74A}"/>
          </ac:picMkLst>
        </pc:picChg>
      </pc:sldChg>
      <pc:sldChg chg="addSp delSp modSp add mod modClrScheme chgLayout">
        <pc:chgData name="Valerie Brodnikova" userId="8cc92941-ad6a-4ef3-bb01-a71e95f3817c" providerId="ADAL" clId="{451C2ECD-12B8-5B4D-8647-BCEA605219FC}" dt="2023-08-23T20:54:17.396" v="362" actId="1036"/>
        <pc:sldMkLst>
          <pc:docMk/>
          <pc:sldMk cId="2084419563" sldId="262"/>
        </pc:sldMkLst>
        <pc:spChg chg="del">
          <ac:chgData name="Valerie Brodnikova" userId="8cc92941-ad6a-4ef3-bb01-a71e95f3817c" providerId="ADAL" clId="{451C2ECD-12B8-5B4D-8647-BCEA605219FC}" dt="2023-08-23T20:51:17.927" v="252" actId="478"/>
          <ac:spMkLst>
            <pc:docMk/>
            <pc:sldMk cId="2084419563" sldId="262"/>
            <ac:spMk id="2" creationId="{89791F8D-55A3-86E4-806C-3E654C0667FE}"/>
          </ac:spMkLst>
        </pc:spChg>
        <pc:spChg chg="add mod">
          <ac:chgData name="Valerie Brodnikova" userId="8cc92941-ad6a-4ef3-bb01-a71e95f3817c" providerId="ADAL" clId="{451C2ECD-12B8-5B4D-8647-BCEA605219FC}" dt="2023-08-23T20:51:16.132" v="251" actId="13926"/>
          <ac:spMkLst>
            <pc:docMk/>
            <pc:sldMk cId="2084419563" sldId="262"/>
            <ac:spMk id="3" creationId="{BE42AF5C-FB29-5F59-E2AC-7605DF97B969}"/>
          </ac:spMkLst>
        </pc:spChg>
        <pc:spChg chg="del mod ord">
          <ac:chgData name="Valerie Brodnikova" userId="8cc92941-ad6a-4ef3-bb01-a71e95f3817c" providerId="ADAL" clId="{451C2ECD-12B8-5B4D-8647-BCEA605219FC}" dt="2023-08-23T20:51:27.622" v="254" actId="478"/>
          <ac:spMkLst>
            <pc:docMk/>
            <pc:sldMk cId="2084419563" sldId="262"/>
            <ac:spMk id="4" creationId="{855A7466-79DF-A44F-A617-D2185FE4C243}"/>
          </ac:spMkLst>
        </pc:spChg>
        <pc:spChg chg="add del mod ord">
          <ac:chgData name="Valerie Brodnikova" userId="8cc92941-ad6a-4ef3-bb01-a71e95f3817c" providerId="ADAL" clId="{451C2ECD-12B8-5B4D-8647-BCEA605219FC}" dt="2023-08-23T20:51:48.796" v="258" actId="478"/>
          <ac:spMkLst>
            <pc:docMk/>
            <pc:sldMk cId="2084419563" sldId="262"/>
            <ac:spMk id="5" creationId="{BAE3BC15-49CB-DB2C-9F68-7356E0703ECE}"/>
          </ac:spMkLst>
        </pc:spChg>
        <pc:spChg chg="mod">
          <ac:chgData name="Valerie Brodnikova" userId="8cc92941-ad6a-4ef3-bb01-a71e95f3817c" providerId="ADAL" clId="{451C2ECD-12B8-5B4D-8647-BCEA605219FC}" dt="2023-08-23T20:53:37.637" v="313" actId="1038"/>
          <ac:spMkLst>
            <pc:docMk/>
            <pc:sldMk cId="2084419563" sldId="262"/>
            <ac:spMk id="6" creationId="{56535904-EE1A-7977-E6D3-ED093BD75B04}"/>
          </ac:spMkLst>
        </pc:spChg>
        <pc:spChg chg="add mod">
          <ac:chgData name="Valerie Brodnikova" userId="8cc92941-ad6a-4ef3-bb01-a71e95f3817c" providerId="ADAL" clId="{451C2ECD-12B8-5B4D-8647-BCEA605219FC}" dt="2023-08-23T20:51:32.306" v="256" actId="14100"/>
          <ac:spMkLst>
            <pc:docMk/>
            <pc:sldMk cId="2084419563" sldId="262"/>
            <ac:spMk id="8" creationId="{2FE44B45-BA32-03FC-70B9-3015AE9B9ED7}"/>
          </ac:spMkLst>
        </pc:spChg>
        <pc:spChg chg="mod">
          <ac:chgData name="Valerie Brodnikova" userId="8cc92941-ad6a-4ef3-bb01-a71e95f3817c" providerId="ADAL" clId="{451C2ECD-12B8-5B4D-8647-BCEA605219FC}" dt="2023-08-23T20:54:17.396" v="362" actId="1036"/>
          <ac:spMkLst>
            <pc:docMk/>
            <pc:sldMk cId="2084419563" sldId="262"/>
            <ac:spMk id="16" creationId="{33F5AE4E-EE7A-E39D-DCE0-2875C786A835}"/>
          </ac:spMkLst>
        </pc:spChg>
        <pc:spChg chg="mod">
          <ac:chgData name="Valerie Brodnikova" userId="8cc92941-ad6a-4ef3-bb01-a71e95f3817c" providerId="ADAL" clId="{451C2ECD-12B8-5B4D-8647-BCEA605219FC}" dt="2023-08-23T20:54:17.396" v="362" actId="1036"/>
          <ac:spMkLst>
            <pc:docMk/>
            <pc:sldMk cId="2084419563" sldId="262"/>
            <ac:spMk id="17" creationId="{340C4F24-6238-FC69-E46B-09CE76652D49}"/>
          </ac:spMkLst>
        </pc:spChg>
        <pc:spChg chg="mod">
          <ac:chgData name="Valerie Brodnikova" userId="8cc92941-ad6a-4ef3-bb01-a71e95f3817c" providerId="ADAL" clId="{451C2ECD-12B8-5B4D-8647-BCEA605219FC}" dt="2023-08-23T20:54:14.234" v="361" actId="1035"/>
          <ac:spMkLst>
            <pc:docMk/>
            <pc:sldMk cId="2084419563" sldId="262"/>
            <ac:spMk id="18" creationId="{E73DFB4D-914B-F048-36AB-D35E9D920896}"/>
          </ac:spMkLst>
        </pc:spChg>
        <pc:picChg chg="mod">
          <ac:chgData name="Valerie Brodnikova" userId="8cc92941-ad6a-4ef3-bb01-a71e95f3817c" providerId="ADAL" clId="{451C2ECD-12B8-5B4D-8647-BCEA605219FC}" dt="2023-08-23T20:54:11.375" v="358" actId="1035"/>
          <ac:picMkLst>
            <pc:docMk/>
            <pc:sldMk cId="2084419563" sldId="262"/>
            <ac:picMk id="10" creationId="{4F83336B-B123-C422-100A-77B2244363F2}"/>
          </ac:picMkLst>
        </pc:picChg>
        <pc:picChg chg="mod">
          <ac:chgData name="Valerie Brodnikova" userId="8cc92941-ad6a-4ef3-bb01-a71e95f3817c" providerId="ADAL" clId="{451C2ECD-12B8-5B4D-8647-BCEA605219FC}" dt="2023-08-23T20:53:53.002" v="347" actId="14100"/>
          <ac:picMkLst>
            <pc:docMk/>
            <pc:sldMk cId="2084419563" sldId="262"/>
            <ac:picMk id="12" creationId="{C1DD8DB1-42F5-319C-217A-E65D92267117}"/>
          </ac:picMkLst>
        </pc:picChg>
        <pc:picChg chg="mod">
          <ac:chgData name="Valerie Brodnikova" userId="8cc92941-ad6a-4ef3-bb01-a71e95f3817c" providerId="ADAL" clId="{451C2ECD-12B8-5B4D-8647-BCEA605219FC}" dt="2023-08-23T20:54:11.375" v="358" actId="1035"/>
          <ac:picMkLst>
            <pc:docMk/>
            <pc:sldMk cId="2084419563" sldId="262"/>
            <ac:picMk id="14" creationId="{C6ED76C9-CADC-FDDB-A2AD-E7E3DEDA0C9E}"/>
          </ac:picMkLst>
        </pc:picChg>
      </pc:sldChg>
      <pc:sldChg chg="addSp delSp modSp add mod modClrScheme delAnim chgLayout">
        <pc:chgData name="Valerie Brodnikova" userId="8cc92941-ad6a-4ef3-bb01-a71e95f3817c" providerId="ADAL" clId="{451C2ECD-12B8-5B4D-8647-BCEA605219FC}" dt="2023-08-23T20:55:22.489" v="392"/>
        <pc:sldMkLst>
          <pc:docMk/>
          <pc:sldMk cId="1446861952" sldId="263"/>
        </pc:sldMkLst>
        <pc:spChg chg="add mod">
          <ac:chgData name="Valerie Brodnikova" userId="8cc92941-ad6a-4ef3-bb01-a71e95f3817c" providerId="ADAL" clId="{451C2ECD-12B8-5B4D-8647-BCEA605219FC}" dt="2023-08-23T20:54:29.025" v="364"/>
          <ac:spMkLst>
            <pc:docMk/>
            <pc:sldMk cId="1446861952" sldId="263"/>
            <ac:spMk id="2" creationId="{7532B491-A479-FDAB-781E-C11D0C684BC7}"/>
          </ac:spMkLst>
        </pc:spChg>
        <pc:spChg chg="del">
          <ac:chgData name="Valerie Brodnikova" userId="8cc92941-ad6a-4ef3-bb01-a71e95f3817c" providerId="ADAL" clId="{451C2ECD-12B8-5B4D-8647-BCEA605219FC}" dt="2023-08-23T20:54:37.431" v="366" actId="478"/>
          <ac:spMkLst>
            <pc:docMk/>
            <pc:sldMk cId="1446861952" sldId="263"/>
            <ac:spMk id="3" creationId="{36089A9B-86DC-7CD1-B087-9049C1B1D7FE}"/>
          </ac:spMkLst>
        </pc:spChg>
        <pc:spChg chg="del mod ord">
          <ac:chgData name="Valerie Brodnikova" userId="8cc92941-ad6a-4ef3-bb01-a71e95f3817c" providerId="ADAL" clId="{451C2ECD-12B8-5B4D-8647-BCEA605219FC}" dt="2023-08-23T20:55:19.711" v="391" actId="478"/>
          <ac:spMkLst>
            <pc:docMk/>
            <pc:sldMk cId="1446861952" sldId="263"/>
            <ac:spMk id="4" creationId="{855A7466-79DF-A44F-A617-D2185FE4C243}"/>
          </ac:spMkLst>
        </pc:spChg>
        <pc:spChg chg="del">
          <ac:chgData name="Valerie Brodnikova" userId="8cc92941-ad6a-4ef3-bb01-a71e95f3817c" providerId="ADAL" clId="{451C2ECD-12B8-5B4D-8647-BCEA605219FC}" dt="2023-08-23T20:54:28.274" v="363" actId="478"/>
          <ac:spMkLst>
            <pc:docMk/>
            <pc:sldMk cId="1446861952" sldId="263"/>
            <ac:spMk id="7" creationId="{D1E56AC5-CBAF-C203-8624-6873F9965DDB}"/>
          </ac:spMkLst>
        </pc:spChg>
        <pc:spChg chg="add mod ord">
          <ac:chgData name="Valerie Brodnikova" userId="8cc92941-ad6a-4ef3-bb01-a71e95f3817c" providerId="ADAL" clId="{451C2ECD-12B8-5B4D-8647-BCEA605219FC}" dt="2023-08-23T20:55:02.869" v="386" actId="14100"/>
          <ac:spMkLst>
            <pc:docMk/>
            <pc:sldMk cId="1446861952" sldId="263"/>
            <ac:spMk id="8" creationId="{466C5E67-885C-EB6B-B064-F77C06291AB9}"/>
          </ac:spMkLst>
        </pc:spChg>
        <pc:spChg chg="add mod">
          <ac:chgData name="Valerie Brodnikova" userId="8cc92941-ad6a-4ef3-bb01-a71e95f3817c" providerId="ADAL" clId="{451C2ECD-12B8-5B4D-8647-BCEA605219FC}" dt="2023-08-23T20:55:22.489" v="392"/>
          <ac:spMkLst>
            <pc:docMk/>
            <pc:sldMk cId="1446861952" sldId="263"/>
            <ac:spMk id="10" creationId="{19092E75-AB3F-DAFC-9277-E8FB120BA4C5}"/>
          </ac:spMkLst>
        </pc:spChg>
        <pc:picChg chg="mod">
          <ac:chgData name="Valerie Brodnikova" userId="8cc92941-ad6a-4ef3-bb01-a71e95f3817c" providerId="ADAL" clId="{451C2ECD-12B8-5B4D-8647-BCEA605219FC}" dt="2023-08-23T20:55:15.701" v="390" actId="1036"/>
          <ac:picMkLst>
            <pc:docMk/>
            <pc:sldMk cId="1446861952" sldId="263"/>
            <ac:picMk id="5" creationId="{BD6821B6-23EB-88A7-656C-FD598CD20C02}"/>
          </ac:picMkLst>
        </pc:picChg>
      </pc:sldChg>
      <pc:sldChg chg="del">
        <pc:chgData name="Valerie Brodnikova" userId="8cc92941-ad6a-4ef3-bb01-a71e95f3817c" providerId="ADAL" clId="{451C2ECD-12B8-5B4D-8647-BCEA605219FC}" dt="2023-08-23T20:44:06.805" v="48" actId="2696"/>
        <pc:sldMkLst>
          <pc:docMk/>
          <pc:sldMk cId="3751577388" sldId="266"/>
        </pc:sldMkLst>
      </pc:sldChg>
      <pc:sldChg chg="del">
        <pc:chgData name="Valerie Brodnikova" userId="8cc92941-ad6a-4ef3-bb01-a71e95f3817c" providerId="ADAL" clId="{451C2ECD-12B8-5B4D-8647-BCEA605219FC}" dt="2023-08-23T20:44:06.805" v="48" actId="2696"/>
        <pc:sldMkLst>
          <pc:docMk/>
          <pc:sldMk cId="4175466228" sldId="267"/>
        </pc:sldMkLst>
      </pc:sldChg>
      <pc:sldChg chg="del">
        <pc:chgData name="Valerie Brodnikova" userId="8cc92941-ad6a-4ef3-bb01-a71e95f3817c" providerId="ADAL" clId="{451C2ECD-12B8-5B4D-8647-BCEA605219FC}" dt="2023-08-23T20:44:06.805" v="48" actId="2696"/>
        <pc:sldMkLst>
          <pc:docMk/>
          <pc:sldMk cId="3919145127" sldId="268"/>
        </pc:sldMkLst>
      </pc:sldChg>
      <pc:sldChg chg="del">
        <pc:chgData name="Valerie Brodnikova" userId="8cc92941-ad6a-4ef3-bb01-a71e95f3817c" providerId="ADAL" clId="{451C2ECD-12B8-5B4D-8647-BCEA605219FC}" dt="2023-08-23T20:44:06.805" v="48" actId="2696"/>
        <pc:sldMkLst>
          <pc:docMk/>
          <pc:sldMk cId="2262856698" sldId="269"/>
        </pc:sldMkLst>
      </pc:sldChg>
      <pc:sldChg chg="del">
        <pc:chgData name="Valerie Brodnikova" userId="8cc92941-ad6a-4ef3-bb01-a71e95f3817c" providerId="ADAL" clId="{451C2ECD-12B8-5B4D-8647-BCEA605219FC}" dt="2023-08-23T20:44:06.805" v="48" actId="2696"/>
        <pc:sldMkLst>
          <pc:docMk/>
          <pc:sldMk cId="1754242041" sldId="270"/>
        </pc:sldMkLst>
      </pc:sldChg>
      <pc:sldChg chg="del">
        <pc:chgData name="Valerie Brodnikova" userId="8cc92941-ad6a-4ef3-bb01-a71e95f3817c" providerId="ADAL" clId="{451C2ECD-12B8-5B4D-8647-BCEA605219FC}" dt="2023-08-23T20:44:06.805" v="48" actId="2696"/>
        <pc:sldMkLst>
          <pc:docMk/>
          <pc:sldMk cId="1500129297" sldId="271"/>
        </pc:sldMkLst>
      </pc:sldChg>
      <pc:sldChg chg="del">
        <pc:chgData name="Valerie Brodnikova" userId="8cc92941-ad6a-4ef3-bb01-a71e95f3817c" providerId="ADAL" clId="{451C2ECD-12B8-5B4D-8647-BCEA605219FC}" dt="2023-08-23T20:44:06.805" v="48" actId="2696"/>
        <pc:sldMkLst>
          <pc:docMk/>
          <pc:sldMk cId="1395634678" sldId="272"/>
        </pc:sldMkLst>
      </pc:sldChg>
      <pc:sldChg chg="del">
        <pc:chgData name="Valerie Brodnikova" userId="8cc92941-ad6a-4ef3-bb01-a71e95f3817c" providerId="ADAL" clId="{451C2ECD-12B8-5B4D-8647-BCEA605219FC}" dt="2023-08-23T20:44:06.805" v="48" actId="2696"/>
        <pc:sldMkLst>
          <pc:docMk/>
          <pc:sldMk cId="1862230421" sldId="273"/>
        </pc:sldMkLst>
      </pc:sldChg>
      <pc:sldChg chg="del">
        <pc:chgData name="Valerie Brodnikova" userId="8cc92941-ad6a-4ef3-bb01-a71e95f3817c" providerId="ADAL" clId="{451C2ECD-12B8-5B4D-8647-BCEA605219FC}" dt="2023-08-23T20:44:06.805" v="48" actId="2696"/>
        <pc:sldMkLst>
          <pc:docMk/>
          <pc:sldMk cId="2987308072" sldId="274"/>
        </pc:sldMkLst>
      </pc:sldChg>
      <pc:sldChg chg="del">
        <pc:chgData name="Valerie Brodnikova" userId="8cc92941-ad6a-4ef3-bb01-a71e95f3817c" providerId="ADAL" clId="{451C2ECD-12B8-5B4D-8647-BCEA605219FC}" dt="2023-08-23T20:44:06.805" v="48" actId="2696"/>
        <pc:sldMkLst>
          <pc:docMk/>
          <pc:sldMk cId="133213196" sldId="276"/>
        </pc:sldMkLst>
      </pc:sldChg>
      <pc:sldChg chg="del">
        <pc:chgData name="Valerie Brodnikova" userId="8cc92941-ad6a-4ef3-bb01-a71e95f3817c" providerId="ADAL" clId="{451C2ECD-12B8-5B4D-8647-BCEA605219FC}" dt="2023-08-23T20:44:06.805" v="48" actId="2696"/>
        <pc:sldMkLst>
          <pc:docMk/>
          <pc:sldMk cId="1440918080" sldId="277"/>
        </pc:sldMkLst>
      </pc:sldChg>
      <pc:sldChg chg="del">
        <pc:chgData name="Valerie Brodnikova" userId="8cc92941-ad6a-4ef3-bb01-a71e95f3817c" providerId="ADAL" clId="{451C2ECD-12B8-5B4D-8647-BCEA605219FC}" dt="2023-08-23T20:44:06.805" v="48" actId="2696"/>
        <pc:sldMkLst>
          <pc:docMk/>
          <pc:sldMk cId="1788069534" sldId="278"/>
        </pc:sldMkLst>
      </pc:sldChg>
      <pc:sldChg chg="del">
        <pc:chgData name="Valerie Brodnikova" userId="8cc92941-ad6a-4ef3-bb01-a71e95f3817c" providerId="ADAL" clId="{451C2ECD-12B8-5B4D-8647-BCEA605219FC}" dt="2023-08-23T20:44:06.805" v="48" actId="2696"/>
        <pc:sldMkLst>
          <pc:docMk/>
          <pc:sldMk cId="1758820083" sldId="303"/>
        </pc:sldMkLst>
      </pc:sldChg>
      <pc:sldMasterChg chg="modSp">
        <pc:chgData name="Valerie Brodnikova" userId="8cc92941-ad6a-4ef3-bb01-a71e95f3817c" providerId="ADAL" clId="{451C2ECD-12B8-5B4D-8647-BCEA605219FC}" dt="2023-08-23T20:42:56.274" v="28" actId="12"/>
        <pc:sldMasterMkLst>
          <pc:docMk/>
          <pc:sldMasterMk cId="2207103278" sldId="2147483648"/>
        </pc:sldMasterMkLst>
        <pc:spChg chg="mod">
          <ac:chgData name="Valerie Brodnikova" userId="8cc92941-ad6a-4ef3-bb01-a71e95f3817c" providerId="ADAL" clId="{451C2ECD-12B8-5B4D-8647-BCEA605219FC}" dt="2023-08-23T20:42:56.274" v="28" actId="12"/>
          <ac:spMkLst>
            <pc:docMk/>
            <pc:sldMasterMk cId="2207103278" sldId="2147483648"/>
            <ac:spMk id="3" creationId="{2D821537-F67A-AD4B-961C-8E36928C0814}"/>
          </ac:spMkLst>
        </pc:spChg>
      </pc:sldMasterChg>
    </pc:docChg>
  </pc:docChgLst>
  <pc:docChgLst>
    <pc:chgData name="Erich Stiefvater" userId="e3459fa7-9634-4f10-95ad-ffef91f6d884" providerId="ADAL" clId="{F224FC76-2870-412B-93A2-25E40AAA8EBA}"/>
    <pc:docChg chg="undo custSel delSld modSld">
      <pc:chgData name="Erich Stiefvater" userId="e3459fa7-9634-4f10-95ad-ffef91f6d884" providerId="ADAL" clId="{F224FC76-2870-412B-93A2-25E40AAA8EBA}" dt="2023-08-29T18:54:00.179" v="32" actId="47"/>
      <pc:docMkLst>
        <pc:docMk/>
      </pc:docMkLst>
      <pc:sldChg chg="addSp delSp modSp mod">
        <pc:chgData name="Erich Stiefvater" userId="e3459fa7-9634-4f10-95ad-ffef91f6d884" providerId="ADAL" clId="{F224FC76-2870-412B-93A2-25E40AAA8EBA}" dt="2023-08-29T18:48:15.039" v="31" actId="1076"/>
        <pc:sldMkLst>
          <pc:docMk/>
          <pc:sldMk cId="1132246722" sldId="259"/>
        </pc:sldMkLst>
        <pc:spChg chg="add del">
          <ac:chgData name="Erich Stiefvater" userId="e3459fa7-9634-4f10-95ad-ffef91f6d884" providerId="ADAL" clId="{F224FC76-2870-412B-93A2-25E40AAA8EBA}" dt="2023-08-29T18:40:08.636" v="3" actId="22"/>
          <ac:spMkLst>
            <pc:docMk/>
            <pc:sldMk cId="1132246722" sldId="259"/>
            <ac:spMk id="3" creationId="{66FEF283-9DC8-59FB-A2F0-1F4D17AB8BAC}"/>
          </ac:spMkLst>
        </pc:spChg>
        <pc:spChg chg="add mod">
          <ac:chgData name="Erich Stiefvater" userId="e3459fa7-9634-4f10-95ad-ffef91f6d884" providerId="ADAL" clId="{F224FC76-2870-412B-93A2-25E40AAA8EBA}" dt="2023-08-29T18:40:34.107" v="6"/>
          <ac:spMkLst>
            <pc:docMk/>
            <pc:sldMk cId="1132246722" sldId="259"/>
            <ac:spMk id="4" creationId="{AC817C0E-09C8-5A98-047E-F52C1C53E5E3}"/>
          </ac:spMkLst>
        </pc:spChg>
        <pc:spChg chg="add del">
          <ac:chgData name="Erich Stiefvater" userId="e3459fa7-9634-4f10-95ad-ffef91f6d884" providerId="ADAL" clId="{F224FC76-2870-412B-93A2-25E40AAA8EBA}" dt="2023-08-29T18:40:23.227" v="5" actId="478"/>
          <ac:spMkLst>
            <pc:docMk/>
            <pc:sldMk cId="1132246722" sldId="259"/>
            <ac:spMk id="6" creationId="{55BEE4C1-1C85-42C1-8CDB-D64662CDDAE6}"/>
          </ac:spMkLst>
        </pc:spChg>
        <pc:spChg chg="del">
          <ac:chgData name="Erich Stiefvater" userId="e3459fa7-9634-4f10-95ad-ffef91f6d884" providerId="ADAL" clId="{F224FC76-2870-412B-93A2-25E40AAA8EBA}" dt="2023-08-29T18:41:51.804" v="8" actId="478"/>
          <ac:spMkLst>
            <pc:docMk/>
            <pc:sldMk cId="1132246722" sldId="259"/>
            <ac:spMk id="8" creationId="{1AEFD0F6-63CE-4FA6-BC12-69EB7AF4F287}"/>
          </ac:spMkLst>
        </pc:spChg>
        <pc:picChg chg="add del mod">
          <ac:chgData name="Erich Stiefvater" userId="e3459fa7-9634-4f10-95ad-ffef91f6d884" providerId="ADAL" clId="{F224FC76-2870-412B-93A2-25E40AAA8EBA}" dt="2023-08-29T18:47:51.543" v="23" actId="478"/>
          <ac:picMkLst>
            <pc:docMk/>
            <pc:sldMk cId="1132246722" sldId="259"/>
            <ac:picMk id="9" creationId="{ABD05D3E-052A-0D39-125B-9DF08D9E5B0C}"/>
          </ac:picMkLst>
        </pc:picChg>
        <pc:picChg chg="add mod">
          <ac:chgData name="Erich Stiefvater" userId="e3459fa7-9634-4f10-95ad-ffef91f6d884" providerId="ADAL" clId="{F224FC76-2870-412B-93A2-25E40AAA8EBA}" dt="2023-08-29T18:48:15.039" v="31" actId="1076"/>
          <ac:picMkLst>
            <pc:docMk/>
            <pc:sldMk cId="1132246722" sldId="259"/>
            <ac:picMk id="12" creationId="{6FCD537B-D497-AE31-C2CD-45819CCB3E93}"/>
          </ac:picMkLst>
        </pc:picChg>
        <pc:picChg chg="del">
          <ac:chgData name="Erich Stiefvater" userId="e3459fa7-9634-4f10-95ad-ffef91f6d884" providerId="ADAL" clId="{F224FC76-2870-412B-93A2-25E40AAA8EBA}" dt="2023-08-29T18:40:36.884" v="7" actId="478"/>
          <ac:picMkLst>
            <pc:docMk/>
            <pc:sldMk cId="1132246722" sldId="259"/>
            <ac:picMk id="1026" creationId="{5805042F-6790-CA3A-337A-F666866C7604}"/>
          </ac:picMkLst>
        </pc:picChg>
        <pc:picChg chg="del">
          <ac:chgData name="Erich Stiefvater" userId="e3459fa7-9634-4f10-95ad-ffef91f6d884" providerId="ADAL" clId="{F224FC76-2870-412B-93A2-25E40AAA8EBA}" dt="2023-08-29T18:39:44.979" v="0" actId="478"/>
          <ac:picMkLst>
            <pc:docMk/>
            <pc:sldMk cId="1132246722" sldId="259"/>
            <ac:picMk id="1028" creationId="{3A97200D-493D-C187-3D4D-AE408BADEBB5}"/>
          </ac:picMkLst>
        </pc:picChg>
      </pc:sldChg>
      <pc:sldChg chg="addSp delSp modSp mod">
        <pc:chgData name="Erich Stiefvater" userId="e3459fa7-9634-4f10-95ad-ffef91f6d884" providerId="ADAL" clId="{F224FC76-2870-412B-93A2-25E40AAA8EBA}" dt="2023-08-29T18:44:53.266" v="22" actId="20577"/>
        <pc:sldMkLst>
          <pc:docMk/>
          <pc:sldMk cId="298357524" sldId="260"/>
        </pc:sldMkLst>
        <pc:spChg chg="add mod">
          <ac:chgData name="Erich Stiefvater" userId="e3459fa7-9634-4f10-95ad-ffef91f6d884" providerId="ADAL" clId="{F224FC76-2870-412B-93A2-25E40AAA8EBA}" dt="2023-08-29T18:44:53.266" v="22" actId="20577"/>
          <ac:spMkLst>
            <pc:docMk/>
            <pc:sldMk cId="298357524" sldId="260"/>
            <ac:spMk id="4" creationId="{A099A80C-8A86-1FD0-64B2-058BA30FE415}"/>
          </ac:spMkLst>
        </pc:spChg>
        <pc:spChg chg="del">
          <ac:chgData name="Erich Stiefvater" userId="e3459fa7-9634-4f10-95ad-ffef91f6d884" providerId="ADAL" clId="{F224FC76-2870-412B-93A2-25E40AAA8EBA}" dt="2023-08-29T18:42:22.416" v="13" actId="478"/>
          <ac:spMkLst>
            <pc:docMk/>
            <pc:sldMk cId="298357524" sldId="260"/>
            <ac:spMk id="7" creationId="{5DBCA46A-AFAD-04FF-BB0A-024ADCDE5C71}"/>
          </ac:spMkLst>
        </pc:spChg>
        <pc:picChg chg="add mod">
          <ac:chgData name="Erich Stiefvater" userId="e3459fa7-9634-4f10-95ad-ffef91f6d884" providerId="ADAL" clId="{F224FC76-2870-412B-93A2-25E40AAA8EBA}" dt="2023-08-29T18:43:38.577" v="18" actId="14100"/>
          <ac:picMkLst>
            <pc:docMk/>
            <pc:sldMk cId="298357524" sldId="260"/>
            <ac:picMk id="3" creationId="{29ED1F1C-8AFD-50CB-53DC-6DD307D3081A}"/>
          </ac:picMkLst>
        </pc:picChg>
        <pc:picChg chg="del">
          <ac:chgData name="Erich Stiefvater" userId="e3459fa7-9634-4f10-95ad-ffef91f6d884" providerId="ADAL" clId="{F224FC76-2870-412B-93A2-25E40AAA8EBA}" dt="2023-08-29T18:42:18.384" v="12" actId="478"/>
          <ac:picMkLst>
            <pc:docMk/>
            <pc:sldMk cId="298357524" sldId="260"/>
            <ac:picMk id="1028" creationId="{3A97200D-493D-C187-3D4D-AE408BADEBB5}"/>
          </ac:picMkLst>
        </pc:picChg>
        <pc:picChg chg="del">
          <ac:chgData name="Erich Stiefvater" userId="e3459fa7-9634-4f10-95ad-ffef91f6d884" providerId="ADAL" clId="{F224FC76-2870-412B-93A2-25E40AAA8EBA}" dt="2023-08-29T18:43:17.925" v="14" actId="478"/>
          <ac:picMkLst>
            <pc:docMk/>
            <pc:sldMk cId="298357524" sldId="260"/>
            <ac:picMk id="3074" creationId="{4AFDC9F8-3419-F824-8003-53156F199C8A}"/>
          </ac:picMkLst>
        </pc:picChg>
      </pc:sldChg>
      <pc:sldChg chg="del">
        <pc:chgData name="Erich Stiefvater" userId="e3459fa7-9634-4f10-95ad-ffef91f6d884" providerId="ADAL" clId="{F224FC76-2870-412B-93A2-25E40AAA8EBA}" dt="2023-08-29T18:54:00.179" v="32" actId="47"/>
        <pc:sldMkLst>
          <pc:docMk/>
          <pc:sldMk cId="2344123188" sldId="261"/>
        </pc:sldMkLst>
      </pc:sldChg>
    </pc:docChg>
  </pc:docChgLst>
  <pc:docChgLst>
    <pc:chgData name="Valerie Brodnikova" userId="8cc92941-ad6a-4ef3-bb01-a71e95f3817c" providerId="ADAL" clId="{3FABE186-2E16-9147-B3DF-A6BEF0280C16}"/>
    <pc:docChg chg="undo custSel addSld delSld modSld">
      <pc:chgData name="Valerie Brodnikova" userId="8cc92941-ad6a-4ef3-bb01-a71e95f3817c" providerId="ADAL" clId="{3FABE186-2E16-9147-B3DF-A6BEF0280C16}" dt="2023-08-23T17:09:43.757" v="682" actId="1035"/>
      <pc:docMkLst>
        <pc:docMk/>
      </pc:docMkLst>
      <pc:sldChg chg="modSp mod">
        <pc:chgData name="Valerie Brodnikova" userId="8cc92941-ad6a-4ef3-bb01-a71e95f3817c" providerId="ADAL" clId="{3FABE186-2E16-9147-B3DF-A6BEF0280C16}" dt="2023-08-23T16:44:39.057" v="8" actId="1035"/>
        <pc:sldMkLst>
          <pc:docMk/>
          <pc:sldMk cId="2465692573" sldId="256"/>
        </pc:sldMkLst>
        <pc:spChg chg="mod">
          <ac:chgData name="Valerie Brodnikova" userId="8cc92941-ad6a-4ef3-bb01-a71e95f3817c" providerId="ADAL" clId="{3FABE186-2E16-9147-B3DF-A6BEF0280C16}" dt="2023-08-23T16:44:39.057" v="8" actId="1035"/>
          <ac:spMkLst>
            <pc:docMk/>
            <pc:sldMk cId="2465692573" sldId="256"/>
            <ac:spMk id="2" creationId="{924BF42B-A8A6-084F-B760-3D87678251D6}"/>
          </ac:spMkLst>
        </pc:spChg>
      </pc:sldChg>
      <pc:sldChg chg="addSp delSp modSp add mod">
        <pc:chgData name="Valerie Brodnikova" userId="8cc92941-ad6a-4ef3-bb01-a71e95f3817c" providerId="ADAL" clId="{3FABE186-2E16-9147-B3DF-A6BEF0280C16}" dt="2023-08-23T16:48:16.882" v="62" actId="179"/>
        <pc:sldMkLst>
          <pc:docMk/>
          <pc:sldMk cId="3751577388" sldId="266"/>
        </pc:sldMkLst>
        <pc:spChg chg="mod">
          <ac:chgData name="Valerie Brodnikova" userId="8cc92941-ad6a-4ef3-bb01-a71e95f3817c" providerId="ADAL" clId="{3FABE186-2E16-9147-B3DF-A6BEF0280C16}" dt="2023-08-23T16:48:16.882" v="62" actId="179"/>
          <ac:spMkLst>
            <pc:docMk/>
            <pc:sldMk cId="3751577388" sldId="266"/>
            <ac:spMk id="3" creationId="{9F737D9C-C193-3691-DA6A-BCEA0530FA6C}"/>
          </ac:spMkLst>
        </pc:spChg>
        <pc:picChg chg="del">
          <ac:chgData name="Valerie Brodnikova" userId="8cc92941-ad6a-4ef3-bb01-a71e95f3817c" providerId="ADAL" clId="{3FABE186-2E16-9147-B3DF-A6BEF0280C16}" dt="2023-08-23T16:44:52.304" v="15" actId="478"/>
          <ac:picMkLst>
            <pc:docMk/>
            <pc:sldMk cId="3751577388" sldId="266"/>
            <ac:picMk id="4" creationId="{2495BF30-BC79-4145-355A-C1CA3913243B}"/>
          </ac:picMkLst>
        </pc:picChg>
        <pc:picChg chg="add del mod">
          <ac:chgData name="Valerie Brodnikova" userId="8cc92941-ad6a-4ef3-bb01-a71e95f3817c" providerId="ADAL" clId="{3FABE186-2E16-9147-B3DF-A6BEF0280C16}" dt="2023-08-23T16:45:09.010" v="22" actId="478"/>
          <ac:picMkLst>
            <pc:docMk/>
            <pc:sldMk cId="3751577388" sldId="266"/>
            <ac:picMk id="5" creationId="{2D8C2C7D-DC4B-ADC0-A37B-8EF09FCE033F}"/>
          </ac:picMkLst>
        </pc:picChg>
      </pc:sldChg>
      <pc:sldChg chg="addSp delSp modSp add mod setBg">
        <pc:chgData name="Valerie Brodnikova" userId="8cc92941-ad6a-4ef3-bb01-a71e95f3817c" providerId="ADAL" clId="{3FABE186-2E16-9147-B3DF-A6BEF0280C16}" dt="2023-08-23T16:49:21.946" v="76" actId="14100"/>
        <pc:sldMkLst>
          <pc:docMk/>
          <pc:sldMk cId="4175466228" sldId="267"/>
        </pc:sldMkLst>
        <pc:spChg chg="mod">
          <ac:chgData name="Valerie Brodnikova" userId="8cc92941-ad6a-4ef3-bb01-a71e95f3817c" providerId="ADAL" clId="{3FABE186-2E16-9147-B3DF-A6BEF0280C16}" dt="2023-08-23T16:45:02.545" v="20" actId="26606"/>
          <ac:spMkLst>
            <pc:docMk/>
            <pc:sldMk cId="4175466228" sldId="267"/>
            <ac:spMk id="2" creationId="{3FEED4DE-2094-A769-BBA8-F84893A57DE9}"/>
          </ac:spMkLst>
        </pc:spChg>
        <pc:spChg chg="mod">
          <ac:chgData name="Valerie Brodnikova" userId="8cc92941-ad6a-4ef3-bb01-a71e95f3817c" providerId="ADAL" clId="{3FABE186-2E16-9147-B3DF-A6BEF0280C16}" dt="2023-08-23T16:49:21.946" v="76" actId="14100"/>
          <ac:spMkLst>
            <pc:docMk/>
            <pc:sldMk cId="4175466228" sldId="267"/>
            <ac:spMk id="3" creationId="{4388E046-543B-ABDB-A29C-5A2FF57BF3E2}"/>
          </ac:spMkLst>
        </pc:spChg>
        <pc:spChg chg="add del">
          <ac:chgData name="Valerie Brodnikova" userId="8cc92941-ad6a-4ef3-bb01-a71e95f3817c" providerId="ADAL" clId="{3FABE186-2E16-9147-B3DF-A6BEF0280C16}" dt="2023-08-23T16:45:02.545" v="20" actId="26606"/>
          <ac:spMkLst>
            <pc:docMk/>
            <pc:sldMk cId="4175466228" sldId="267"/>
            <ac:spMk id="10" creationId="{D2B783EE-0239-4717-BBEA-8C9EAC61C824}"/>
          </ac:spMkLst>
        </pc:spChg>
        <pc:spChg chg="add del">
          <ac:chgData name="Valerie Brodnikova" userId="8cc92941-ad6a-4ef3-bb01-a71e95f3817c" providerId="ADAL" clId="{3FABE186-2E16-9147-B3DF-A6BEF0280C16}" dt="2023-08-23T16:45:02.545" v="20" actId="26606"/>
          <ac:spMkLst>
            <pc:docMk/>
            <pc:sldMk cId="4175466228" sldId="267"/>
            <ac:spMk id="12" creationId="{A7B99495-F43F-4D80-A44F-2CB4764EB90B}"/>
          </ac:spMkLst>
        </pc:spChg>
        <pc:spChg chg="add del">
          <ac:chgData name="Valerie Brodnikova" userId="8cc92941-ad6a-4ef3-bb01-a71e95f3817c" providerId="ADAL" clId="{3FABE186-2E16-9147-B3DF-A6BEF0280C16}" dt="2023-08-23T16:45:02.545" v="20" actId="26606"/>
          <ac:spMkLst>
            <pc:docMk/>
            <pc:sldMk cId="4175466228" sldId="267"/>
            <ac:spMk id="14" creationId="{70BEB1E7-2F88-40BC-B73D-42E5B6F80BFC}"/>
          </ac:spMkLst>
        </pc:spChg>
        <pc:picChg chg="del mod">
          <ac:chgData name="Valerie Brodnikova" userId="8cc92941-ad6a-4ef3-bb01-a71e95f3817c" providerId="ADAL" clId="{3FABE186-2E16-9147-B3DF-A6BEF0280C16}" dt="2023-08-23T16:45:04.558" v="21" actId="478"/>
          <ac:picMkLst>
            <pc:docMk/>
            <pc:sldMk cId="4175466228" sldId="267"/>
            <ac:picMk id="4" creationId="{EDAEE743-BC0A-7680-2B67-0D6906F19CC1}"/>
          </ac:picMkLst>
        </pc:picChg>
        <pc:picChg chg="add del mod">
          <ac:chgData name="Valerie Brodnikova" userId="8cc92941-ad6a-4ef3-bb01-a71e95f3817c" providerId="ADAL" clId="{3FABE186-2E16-9147-B3DF-A6BEF0280C16}" dt="2023-08-23T16:45:12.971" v="24" actId="478"/>
          <ac:picMkLst>
            <pc:docMk/>
            <pc:sldMk cId="4175466228" sldId="267"/>
            <ac:picMk id="5" creationId="{16097188-386D-01DF-97D1-819020DCC060}"/>
          </ac:picMkLst>
        </pc:picChg>
      </pc:sldChg>
      <pc:sldChg chg="delSp modSp add mod">
        <pc:chgData name="Valerie Brodnikova" userId="8cc92941-ad6a-4ef3-bb01-a71e95f3817c" providerId="ADAL" clId="{3FABE186-2E16-9147-B3DF-A6BEF0280C16}" dt="2023-08-23T16:50:03.279" v="86" actId="14100"/>
        <pc:sldMkLst>
          <pc:docMk/>
          <pc:sldMk cId="3919145127" sldId="268"/>
        </pc:sldMkLst>
        <pc:spChg chg="mod">
          <ac:chgData name="Valerie Brodnikova" userId="8cc92941-ad6a-4ef3-bb01-a71e95f3817c" providerId="ADAL" clId="{3FABE186-2E16-9147-B3DF-A6BEF0280C16}" dt="2023-08-23T16:50:03.279" v="86" actId="14100"/>
          <ac:spMkLst>
            <pc:docMk/>
            <pc:sldMk cId="3919145127" sldId="268"/>
            <ac:spMk id="3" creationId="{4388E046-543B-ABDB-A29C-5A2FF57BF3E2}"/>
          </ac:spMkLst>
        </pc:spChg>
        <pc:picChg chg="del">
          <ac:chgData name="Valerie Brodnikova" userId="8cc92941-ad6a-4ef3-bb01-a71e95f3817c" providerId="ADAL" clId="{3FABE186-2E16-9147-B3DF-A6BEF0280C16}" dt="2023-08-23T16:45:15.247" v="25" actId="478"/>
          <ac:picMkLst>
            <pc:docMk/>
            <pc:sldMk cId="3919145127" sldId="268"/>
            <ac:picMk id="4" creationId="{EDAEE743-BC0A-7680-2B67-0D6906F19CC1}"/>
          </ac:picMkLst>
        </pc:picChg>
      </pc:sldChg>
      <pc:sldChg chg="delSp modSp add mod">
        <pc:chgData name="Valerie Brodnikova" userId="8cc92941-ad6a-4ef3-bb01-a71e95f3817c" providerId="ADAL" clId="{3FABE186-2E16-9147-B3DF-A6BEF0280C16}" dt="2023-08-23T16:50:41.904" v="95" actId="20577"/>
        <pc:sldMkLst>
          <pc:docMk/>
          <pc:sldMk cId="2262856698" sldId="269"/>
        </pc:sldMkLst>
        <pc:spChg chg="mod">
          <ac:chgData name="Valerie Brodnikova" userId="8cc92941-ad6a-4ef3-bb01-a71e95f3817c" providerId="ADAL" clId="{3FABE186-2E16-9147-B3DF-A6BEF0280C16}" dt="2023-08-23T16:50:41.904" v="95" actId="20577"/>
          <ac:spMkLst>
            <pc:docMk/>
            <pc:sldMk cId="2262856698" sldId="269"/>
            <ac:spMk id="3" creationId="{3AA3AF24-6818-D3ED-F941-AE9C17314E66}"/>
          </ac:spMkLst>
        </pc:spChg>
        <pc:picChg chg="del">
          <ac:chgData name="Valerie Brodnikova" userId="8cc92941-ad6a-4ef3-bb01-a71e95f3817c" providerId="ADAL" clId="{3FABE186-2E16-9147-B3DF-A6BEF0280C16}" dt="2023-08-23T16:45:17.637" v="26" actId="478"/>
          <ac:picMkLst>
            <pc:docMk/>
            <pc:sldMk cId="2262856698" sldId="269"/>
            <ac:picMk id="4" creationId="{F5F0EDDF-8804-8448-B8EB-D32584F762CC}"/>
          </ac:picMkLst>
        </pc:picChg>
      </pc:sldChg>
      <pc:sldChg chg="addSp delSp modSp add mod">
        <pc:chgData name="Valerie Brodnikova" userId="8cc92941-ad6a-4ef3-bb01-a71e95f3817c" providerId="ADAL" clId="{3FABE186-2E16-9147-B3DF-A6BEF0280C16}" dt="2023-08-23T16:54:22.413" v="234" actId="1038"/>
        <pc:sldMkLst>
          <pc:docMk/>
          <pc:sldMk cId="1754242041" sldId="270"/>
        </pc:sldMkLst>
        <pc:spChg chg="mod">
          <ac:chgData name="Valerie Brodnikova" userId="8cc92941-ad6a-4ef3-bb01-a71e95f3817c" providerId="ADAL" clId="{3FABE186-2E16-9147-B3DF-A6BEF0280C16}" dt="2023-08-23T16:52:19.480" v="122" actId="14100"/>
          <ac:spMkLst>
            <pc:docMk/>
            <pc:sldMk cId="1754242041" sldId="270"/>
            <ac:spMk id="2" creationId="{3A236FB9-55B8-F438-6EBE-1E0156ECE0D8}"/>
          </ac:spMkLst>
        </pc:spChg>
        <pc:spChg chg="mod">
          <ac:chgData name="Valerie Brodnikova" userId="8cc92941-ad6a-4ef3-bb01-a71e95f3817c" providerId="ADAL" clId="{3FABE186-2E16-9147-B3DF-A6BEF0280C16}" dt="2023-08-23T16:53:38.546" v="178" actId="14100"/>
          <ac:spMkLst>
            <pc:docMk/>
            <pc:sldMk cId="1754242041" sldId="270"/>
            <ac:spMk id="4" creationId="{BA522E33-5029-B73B-9F74-CDC1A4A7388D}"/>
          </ac:spMkLst>
        </pc:spChg>
        <pc:spChg chg="del mod">
          <ac:chgData name="Valerie Brodnikova" userId="8cc92941-ad6a-4ef3-bb01-a71e95f3817c" providerId="ADAL" clId="{3FABE186-2E16-9147-B3DF-A6BEF0280C16}" dt="2023-08-23T16:51:20.921" v="106" actId="478"/>
          <ac:spMkLst>
            <pc:docMk/>
            <pc:sldMk cId="1754242041" sldId="270"/>
            <ac:spMk id="6" creationId="{3B8F9B0F-D289-925F-6F53-E71ACE7ECF77}"/>
          </ac:spMkLst>
        </pc:spChg>
        <pc:spChg chg="mod">
          <ac:chgData name="Valerie Brodnikova" userId="8cc92941-ad6a-4ef3-bb01-a71e95f3817c" providerId="ADAL" clId="{3FABE186-2E16-9147-B3DF-A6BEF0280C16}" dt="2023-08-23T16:54:22.413" v="234" actId="1038"/>
          <ac:spMkLst>
            <pc:docMk/>
            <pc:sldMk cId="1754242041" sldId="270"/>
            <ac:spMk id="7" creationId="{E93B7F4D-8820-8905-7252-D6B563A412B3}"/>
          </ac:spMkLst>
        </pc:spChg>
        <pc:spChg chg="add del mod">
          <ac:chgData name="Valerie Brodnikova" userId="8cc92941-ad6a-4ef3-bb01-a71e95f3817c" providerId="ADAL" clId="{3FABE186-2E16-9147-B3DF-A6BEF0280C16}" dt="2023-08-23T16:51:22.623" v="107" actId="478"/>
          <ac:spMkLst>
            <pc:docMk/>
            <pc:sldMk cId="1754242041" sldId="270"/>
            <ac:spMk id="10" creationId="{076DBFFB-D404-4459-48AC-88ECF149CE8C}"/>
          </ac:spMkLst>
        </pc:spChg>
        <pc:picChg chg="del">
          <ac:chgData name="Valerie Brodnikova" userId="8cc92941-ad6a-4ef3-bb01-a71e95f3817c" providerId="ADAL" clId="{3FABE186-2E16-9147-B3DF-A6BEF0280C16}" dt="2023-08-23T16:45:20.304" v="27" actId="478"/>
          <ac:picMkLst>
            <pc:docMk/>
            <pc:sldMk cId="1754242041" sldId="270"/>
            <ac:picMk id="3" creationId="{3C397DC6-3DA6-08D0-D05A-7F42287B4ECB}"/>
          </ac:picMkLst>
        </pc:picChg>
        <pc:picChg chg="mod">
          <ac:chgData name="Valerie Brodnikova" userId="8cc92941-ad6a-4ef3-bb01-a71e95f3817c" providerId="ADAL" clId="{3FABE186-2E16-9147-B3DF-A6BEF0280C16}" dt="2023-08-23T16:53:41.921" v="185" actId="1037"/>
          <ac:picMkLst>
            <pc:docMk/>
            <pc:sldMk cId="1754242041" sldId="270"/>
            <ac:picMk id="8" creationId="{CC84904B-9D4D-9F13-C3EB-AC96550A7948}"/>
          </ac:picMkLst>
        </pc:picChg>
        <pc:picChg chg="mod">
          <ac:chgData name="Valerie Brodnikova" userId="8cc92941-ad6a-4ef3-bb01-a71e95f3817c" providerId="ADAL" clId="{3FABE186-2E16-9147-B3DF-A6BEF0280C16}" dt="2023-08-23T16:53:48.871" v="219" actId="1038"/>
          <ac:picMkLst>
            <pc:docMk/>
            <pc:sldMk cId="1754242041" sldId="270"/>
            <ac:picMk id="9" creationId="{99D8776C-98A8-EE9B-625D-FFD548C71711}"/>
          </ac:picMkLst>
        </pc:picChg>
      </pc:sldChg>
      <pc:sldChg chg="addSp delSp modSp add mod">
        <pc:chgData name="Valerie Brodnikova" userId="8cc92941-ad6a-4ef3-bb01-a71e95f3817c" providerId="ADAL" clId="{3FABE186-2E16-9147-B3DF-A6BEF0280C16}" dt="2023-08-23T16:48:47.986" v="66" actId="948"/>
        <pc:sldMkLst>
          <pc:docMk/>
          <pc:sldMk cId="1500129297" sldId="271"/>
        </pc:sldMkLst>
        <pc:spChg chg="mod">
          <ac:chgData name="Valerie Brodnikova" userId="8cc92941-ad6a-4ef3-bb01-a71e95f3817c" providerId="ADAL" clId="{3FABE186-2E16-9147-B3DF-A6BEF0280C16}" dt="2023-08-23T16:48:47.986" v="66" actId="948"/>
          <ac:spMkLst>
            <pc:docMk/>
            <pc:sldMk cId="1500129297" sldId="271"/>
            <ac:spMk id="3" creationId="{D7DB912B-3C7B-CD7F-F15D-5C26D9515931}"/>
          </ac:spMkLst>
        </pc:spChg>
        <pc:picChg chg="add del mod">
          <ac:chgData name="Valerie Brodnikova" userId="8cc92941-ad6a-4ef3-bb01-a71e95f3817c" providerId="ADAL" clId="{3FABE186-2E16-9147-B3DF-A6BEF0280C16}" dt="2023-08-23T16:45:11.147" v="23" actId="478"/>
          <ac:picMkLst>
            <pc:docMk/>
            <pc:sldMk cId="1500129297" sldId="271"/>
            <ac:picMk id="4" creationId="{7140D36C-FB68-EE39-32E4-E8CCBAAE2EBF}"/>
          </ac:picMkLst>
        </pc:picChg>
      </pc:sldChg>
      <pc:sldChg chg="delSp modSp add mod">
        <pc:chgData name="Valerie Brodnikova" userId="8cc92941-ad6a-4ef3-bb01-a71e95f3817c" providerId="ADAL" clId="{3FABE186-2E16-9147-B3DF-A6BEF0280C16}" dt="2023-08-23T16:57:22.749" v="247" actId="14100"/>
        <pc:sldMkLst>
          <pc:docMk/>
          <pc:sldMk cId="1395634678" sldId="272"/>
        </pc:sldMkLst>
        <pc:spChg chg="mod">
          <ac:chgData name="Valerie Brodnikova" userId="8cc92941-ad6a-4ef3-bb01-a71e95f3817c" providerId="ADAL" clId="{3FABE186-2E16-9147-B3DF-A6BEF0280C16}" dt="2023-08-23T16:57:22.749" v="247" actId="14100"/>
          <ac:spMkLst>
            <pc:docMk/>
            <pc:sldMk cId="1395634678" sldId="272"/>
            <ac:spMk id="3" creationId="{2A36E7A8-6059-2DE4-EFDE-038F70F40D61}"/>
          </ac:spMkLst>
        </pc:spChg>
        <pc:picChg chg="del">
          <ac:chgData name="Valerie Brodnikova" userId="8cc92941-ad6a-4ef3-bb01-a71e95f3817c" providerId="ADAL" clId="{3FABE186-2E16-9147-B3DF-A6BEF0280C16}" dt="2023-08-23T16:45:22.485" v="28" actId="478"/>
          <ac:picMkLst>
            <pc:docMk/>
            <pc:sldMk cId="1395634678" sldId="272"/>
            <ac:picMk id="4" creationId="{202AB5EA-64DE-F8C2-5B1E-5CD93F987E08}"/>
          </ac:picMkLst>
        </pc:picChg>
      </pc:sldChg>
      <pc:sldChg chg="delSp modSp add mod">
        <pc:chgData name="Valerie Brodnikova" userId="8cc92941-ad6a-4ef3-bb01-a71e95f3817c" providerId="ADAL" clId="{3FABE186-2E16-9147-B3DF-A6BEF0280C16}" dt="2023-08-23T17:00:42.844" v="403" actId="207"/>
        <pc:sldMkLst>
          <pc:docMk/>
          <pc:sldMk cId="1862230421" sldId="273"/>
        </pc:sldMkLst>
        <pc:spChg chg="mod">
          <ac:chgData name="Valerie Brodnikova" userId="8cc92941-ad6a-4ef3-bb01-a71e95f3817c" providerId="ADAL" clId="{3FABE186-2E16-9147-B3DF-A6BEF0280C16}" dt="2023-08-23T17:00:19.218" v="298" actId="14100"/>
          <ac:spMkLst>
            <pc:docMk/>
            <pc:sldMk cId="1862230421" sldId="273"/>
            <ac:spMk id="3" creationId="{CEDA81CD-4570-A0A6-A0CE-A35E65315BDB}"/>
          </ac:spMkLst>
        </pc:spChg>
        <pc:spChg chg="mod">
          <ac:chgData name="Valerie Brodnikova" userId="8cc92941-ad6a-4ef3-bb01-a71e95f3817c" providerId="ADAL" clId="{3FABE186-2E16-9147-B3DF-A6BEF0280C16}" dt="2023-08-23T17:00:42.844" v="403" actId="207"/>
          <ac:spMkLst>
            <pc:docMk/>
            <pc:sldMk cId="1862230421" sldId="273"/>
            <ac:spMk id="4" creationId="{EE785C84-CBC3-6024-FAF0-7E857F40A238}"/>
          </ac:spMkLst>
        </pc:spChg>
        <pc:picChg chg="del">
          <ac:chgData name="Valerie Brodnikova" userId="8cc92941-ad6a-4ef3-bb01-a71e95f3817c" providerId="ADAL" clId="{3FABE186-2E16-9147-B3DF-A6BEF0280C16}" dt="2023-08-23T16:45:25.039" v="29" actId="478"/>
          <ac:picMkLst>
            <pc:docMk/>
            <pc:sldMk cId="1862230421" sldId="273"/>
            <ac:picMk id="5" creationId="{21734B98-9FF6-1128-5896-1E38365AA8D3}"/>
          </ac:picMkLst>
        </pc:picChg>
      </pc:sldChg>
      <pc:sldChg chg="addSp delSp modSp add mod setBg delAnim">
        <pc:chgData name="Valerie Brodnikova" userId="8cc92941-ad6a-4ef3-bb01-a71e95f3817c" providerId="ADAL" clId="{3FABE186-2E16-9147-B3DF-A6BEF0280C16}" dt="2023-08-23T17:09:43.757" v="682" actId="1035"/>
        <pc:sldMkLst>
          <pc:docMk/>
          <pc:sldMk cId="2987308072" sldId="274"/>
        </pc:sldMkLst>
        <pc:spChg chg="del">
          <ac:chgData name="Valerie Brodnikova" userId="8cc92941-ad6a-4ef3-bb01-a71e95f3817c" providerId="ADAL" clId="{3FABE186-2E16-9147-B3DF-A6BEF0280C16}" dt="2023-08-23T17:02:36.193" v="440" actId="478"/>
          <ac:spMkLst>
            <pc:docMk/>
            <pc:sldMk cId="2987308072" sldId="274"/>
            <ac:spMk id="2" creationId="{A81FAE8D-1EDD-16BC-D6AC-D900D940EF53}"/>
          </ac:spMkLst>
        </pc:spChg>
        <pc:spChg chg="mod">
          <ac:chgData name="Valerie Brodnikova" userId="8cc92941-ad6a-4ef3-bb01-a71e95f3817c" providerId="ADAL" clId="{3FABE186-2E16-9147-B3DF-A6BEF0280C16}" dt="2023-08-23T17:09:32.386" v="671" actId="113"/>
          <ac:spMkLst>
            <pc:docMk/>
            <pc:sldMk cId="2987308072" sldId="274"/>
            <ac:spMk id="3" creationId="{36F2061E-4401-84C2-02E7-37817C05309E}"/>
          </ac:spMkLst>
        </pc:spChg>
        <pc:spChg chg="mod">
          <ac:chgData name="Valerie Brodnikova" userId="8cc92941-ad6a-4ef3-bb01-a71e95f3817c" providerId="ADAL" clId="{3FABE186-2E16-9147-B3DF-A6BEF0280C16}" dt="2023-08-23T17:09:34.686" v="672" actId="113"/>
          <ac:spMkLst>
            <pc:docMk/>
            <pc:sldMk cId="2987308072" sldId="274"/>
            <ac:spMk id="4" creationId="{26EDE2CF-3E4E-2E0C-B9E1-05DEF80F97F4}"/>
          </ac:spMkLst>
        </pc:spChg>
        <pc:spChg chg="mod">
          <ac:chgData name="Valerie Brodnikova" userId="8cc92941-ad6a-4ef3-bb01-a71e95f3817c" providerId="ADAL" clId="{3FABE186-2E16-9147-B3DF-A6BEF0280C16}" dt="2023-08-23T17:09:37.486" v="673" actId="113"/>
          <ac:spMkLst>
            <pc:docMk/>
            <pc:sldMk cId="2987308072" sldId="274"/>
            <ac:spMk id="8" creationId="{6151846E-C4C1-B6CF-D4F0-C80F0A81966D}"/>
          </ac:spMkLst>
        </pc:spChg>
        <pc:spChg chg="add mod">
          <ac:chgData name="Valerie Brodnikova" userId="8cc92941-ad6a-4ef3-bb01-a71e95f3817c" providerId="ADAL" clId="{3FABE186-2E16-9147-B3DF-A6BEF0280C16}" dt="2023-08-23T17:02:39.019" v="441"/>
          <ac:spMkLst>
            <pc:docMk/>
            <pc:sldMk cId="2987308072" sldId="274"/>
            <ac:spMk id="10" creationId="{C2C152D4-BD51-DF6A-14E6-60F96E8FFDB2}"/>
          </ac:spMkLst>
        </pc:spChg>
        <pc:picChg chg="mod">
          <ac:chgData name="Valerie Brodnikova" userId="8cc92941-ad6a-4ef3-bb01-a71e95f3817c" providerId="ADAL" clId="{3FABE186-2E16-9147-B3DF-A6BEF0280C16}" dt="2023-08-23T17:02:50.130" v="463" actId="1035"/>
          <ac:picMkLst>
            <pc:docMk/>
            <pc:sldMk cId="2987308072" sldId="274"/>
            <ac:picMk id="6" creationId="{DC1FC74F-6529-7240-73D4-FC74AEBF42F6}"/>
          </ac:picMkLst>
        </pc:picChg>
        <pc:picChg chg="mod">
          <ac:chgData name="Valerie Brodnikova" userId="8cc92941-ad6a-4ef3-bb01-a71e95f3817c" providerId="ADAL" clId="{3FABE186-2E16-9147-B3DF-A6BEF0280C16}" dt="2023-08-23T17:09:43.757" v="682" actId="1035"/>
          <ac:picMkLst>
            <pc:docMk/>
            <pc:sldMk cId="2987308072" sldId="274"/>
            <ac:picMk id="7" creationId="{905BECB9-62D5-BA35-C35F-025F9BCBCE34}"/>
          </ac:picMkLst>
        </pc:picChg>
        <pc:picChg chg="mod">
          <ac:chgData name="Valerie Brodnikova" userId="8cc92941-ad6a-4ef3-bb01-a71e95f3817c" providerId="ADAL" clId="{3FABE186-2E16-9147-B3DF-A6BEF0280C16}" dt="2023-08-23T17:09:41.240" v="681" actId="1038"/>
          <ac:picMkLst>
            <pc:docMk/>
            <pc:sldMk cId="2987308072" sldId="274"/>
            <ac:picMk id="9" creationId="{636EF645-4D5F-AC7D-15A8-AF5D53A198EE}"/>
          </ac:picMkLst>
        </pc:picChg>
      </pc:sldChg>
      <pc:sldChg chg="del">
        <pc:chgData name="Valerie Brodnikova" userId="8cc92941-ad6a-4ef3-bb01-a71e95f3817c" providerId="ADAL" clId="{3FABE186-2E16-9147-B3DF-A6BEF0280C16}" dt="2023-08-23T16:46:09.510" v="34" actId="2696"/>
        <pc:sldMkLst>
          <pc:docMk/>
          <pc:sldMk cId="2862907297" sldId="275"/>
        </pc:sldMkLst>
      </pc:sldChg>
      <pc:sldChg chg="modSp add mod">
        <pc:chgData name="Valerie Brodnikova" userId="8cc92941-ad6a-4ef3-bb01-a71e95f3817c" providerId="ADAL" clId="{3FABE186-2E16-9147-B3DF-A6BEF0280C16}" dt="2023-08-23T17:05:33.483" v="615" actId="14100"/>
        <pc:sldMkLst>
          <pc:docMk/>
          <pc:sldMk cId="133213196" sldId="276"/>
        </pc:sldMkLst>
        <pc:spChg chg="mod">
          <ac:chgData name="Valerie Brodnikova" userId="8cc92941-ad6a-4ef3-bb01-a71e95f3817c" providerId="ADAL" clId="{3FABE186-2E16-9147-B3DF-A6BEF0280C16}" dt="2023-08-23T17:05:33.483" v="615" actId="14100"/>
          <ac:spMkLst>
            <pc:docMk/>
            <pc:sldMk cId="133213196" sldId="276"/>
            <ac:spMk id="3" creationId="{33B7572B-1877-2483-B02F-868EB1247AEC}"/>
          </ac:spMkLst>
        </pc:spChg>
      </pc:sldChg>
      <pc:sldChg chg="addSp modSp add mod chgLayout">
        <pc:chgData name="Valerie Brodnikova" userId="8cc92941-ad6a-4ef3-bb01-a71e95f3817c" providerId="ADAL" clId="{3FABE186-2E16-9147-B3DF-A6BEF0280C16}" dt="2023-08-23T17:08:34.887" v="670" actId="20577"/>
        <pc:sldMkLst>
          <pc:docMk/>
          <pc:sldMk cId="1440918080" sldId="277"/>
        </pc:sldMkLst>
        <pc:spChg chg="mod ord">
          <ac:chgData name="Valerie Brodnikova" userId="8cc92941-ad6a-4ef3-bb01-a71e95f3817c" providerId="ADAL" clId="{3FABE186-2E16-9147-B3DF-A6BEF0280C16}" dt="2023-08-23T17:01:17.818" v="424" actId="700"/>
          <ac:spMkLst>
            <pc:docMk/>
            <pc:sldMk cId="1440918080" sldId="277"/>
            <ac:spMk id="2" creationId="{BA9993E9-99DE-86AD-A930-198FAF8AC157}"/>
          </ac:spMkLst>
        </pc:spChg>
        <pc:spChg chg="mod ord">
          <ac:chgData name="Valerie Brodnikova" userId="8cc92941-ad6a-4ef3-bb01-a71e95f3817c" providerId="ADAL" clId="{3FABE186-2E16-9147-B3DF-A6BEF0280C16}" dt="2023-08-23T17:08:04.646" v="665" actId="1036"/>
          <ac:spMkLst>
            <pc:docMk/>
            <pc:sldMk cId="1440918080" sldId="277"/>
            <ac:spMk id="3" creationId="{B993FE33-D356-A04C-1921-FB900BA5F3C5}"/>
          </ac:spMkLst>
        </pc:spChg>
        <pc:spChg chg="add mod">
          <ac:chgData name="Valerie Brodnikova" userId="8cc92941-ad6a-4ef3-bb01-a71e95f3817c" providerId="ADAL" clId="{3FABE186-2E16-9147-B3DF-A6BEF0280C16}" dt="2023-08-23T17:08:34.887" v="670" actId="20577"/>
          <ac:spMkLst>
            <pc:docMk/>
            <pc:sldMk cId="1440918080" sldId="277"/>
            <ac:spMk id="5" creationId="{44D263D0-215D-2AA8-3DA7-30DCB6A9583D}"/>
          </ac:spMkLst>
        </pc:spChg>
      </pc:sldChg>
      <pc:sldChg chg="modSp add mod modCm">
        <pc:chgData name="Valerie Brodnikova" userId="8cc92941-ad6a-4ef3-bb01-a71e95f3817c" providerId="ADAL" clId="{3FABE186-2E16-9147-B3DF-A6BEF0280C16}" dt="2023-08-23T16:46:14.735" v="35"/>
        <pc:sldMkLst>
          <pc:docMk/>
          <pc:sldMk cId="1788069534" sldId="278"/>
        </pc:sldMkLst>
        <pc:picChg chg="mod">
          <ac:chgData name="Valerie Brodnikova" userId="8cc92941-ad6a-4ef3-bb01-a71e95f3817c" providerId="ADAL" clId="{3FABE186-2E16-9147-B3DF-A6BEF0280C16}" dt="2023-08-23T16:45:53.481" v="33" actId="1076"/>
          <ac:picMkLst>
            <pc:docMk/>
            <pc:sldMk cId="1788069534" sldId="278"/>
            <ac:picMk id="4" creationId="{6E8B6A0B-3005-9913-3C8D-74E196DB49FE}"/>
          </ac:picMkLst>
        </pc:picChg>
        <pc:extLst>
          <p:ext xmlns:p="http://schemas.openxmlformats.org/presentationml/2006/main" uri="{D6D511B9-2390-475A-947B-AFAB55BFBCF1}">
            <pc226:cmChg xmlns:pc226="http://schemas.microsoft.com/office/powerpoint/2022/06/main/command" chg="mod">
              <pc226:chgData name="Valerie Brodnikova" userId="8cc92941-ad6a-4ef3-bb01-a71e95f3817c" providerId="ADAL" clId="{3FABE186-2E16-9147-B3DF-A6BEF0280C16}" dt="2023-08-23T16:46:14.735" v="35"/>
              <pc2:cmMkLst xmlns:pc2="http://schemas.microsoft.com/office/powerpoint/2019/9/main/command">
                <pc:docMk/>
                <pc:sldMk cId="1788069534" sldId="278"/>
                <pc2:cmMk id="{755AF1F8-BC83-4CA3-A037-B7D887399D6E}"/>
              </pc2:cmMkLst>
            </pc226:cmChg>
          </p:ext>
        </pc:extLst>
      </pc:sldChg>
      <pc:sldChg chg="del">
        <pc:chgData name="Valerie Brodnikova" userId="8cc92941-ad6a-4ef3-bb01-a71e95f3817c" providerId="ADAL" clId="{3FABE186-2E16-9147-B3DF-A6BEF0280C16}" dt="2023-08-23T16:46:09.510" v="34" actId="2696"/>
        <pc:sldMkLst>
          <pc:docMk/>
          <pc:sldMk cId="2925625974" sldId="292"/>
        </pc:sldMkLst>
      </pc:sldChg>
      <pc:sldChg chg="del">
        <pc:chgData name="Valerie Brodnikova" userId="8cc92941-ad6a-4ef3-bb01-a71e95f3817c" providerId="ADAL" clId="{3FABE186-2E16-9147-B3DF-A6BEF0280C16}" dt="2023-08-23T16:46:09.510" v="34" actId="2696"/>
        <pc:sldMkLst>
          <pc:docMk/>
          <pc:sldMk cId="727957558" sldId="298"/>
        </pc:sldMkLst>
      </pc:sldChg>
      <pc:sldChg chg="del">
        <pc:chgData name="Valerie Brodnikova" userId="8cc92941-ad6a-4ef3-bb01-a71e95f3817c" providerId="ADAL" clId="{3FABE186-2E16-9147-B3DF-A6BEF0280C16}" dt="2023-08-23T16:46:09.510" v="34" actId="2696"/>
        <pc:sldMkLst>
          <pc:docMk/>
          <pc:sldMk cId="3672791302" sldId="299"/>
        </pc:sldMkLst>
      </pc:sldChg>
      <pc:sldChg chg="del">
        <pc:chgData name="Valerie Brodnikova" userId="8cc92941-ad6a-4ef3-bb01-a71e95f3817c" providerId="ADAL" clId="{3FABE186-2E16-9147-B3DF-A6BEF0280C16}" dt="2023-08-23T16:46:09.510" v="34" actId="2696"/>
        <pc:sldMkLst>
          <pc:docMk/>
          <pc:sldMk cId="2772773447" sldId="300"/>
        </pc:sldMkLst>
      </pc:sldChg>
      <pc:sldChg chg="del">
        <pc:chgData name="Valerie Brodnikova" userId="8cc92941-ad6a-4ef3-bb01-a71e95f3817c" providerId="ADAL" clId="{3FABE186-2E16-9147-B3DF-A6BEF0280C16}" dt="2023-08-23T16:46:09.510" v="34" actId="2696"/>
        <pc:sldMkLst>
          <pc:docMk/>
          <pc:sldMk cId="3464424998" sldId="301"/>
        </pc:sldMkLst>
      </pc:sldChg>
      <pc:sldChg chg="del">
        <pc:chgData name="Valerie Brodnikova" userId="8cc92941-ad6a-4ef3-bb01-a71e95f3817c" providerId="ADAL" clId="{3FABE186-2E16-9147-B3DF-A6BEF0280C16}" dt="2023-08-23T16:46:09.510" v="34" actId="2696"/>
        <pc:sldMkLst>
          <pc:docMk/>
          <pc:sldMk cId="3518201384" sldId="302"/>
        </pc:sldMkLst>
      </pc:sldChg>
      <pc:sldChg chg="delSp modSp add mod setBg delDesignElem">
        <pc:chgData name="Valerie Brodnikova" userId="8cc92941-ad6a-4ef3-bb01-a71e95f3817c" providerId="ADAL" clId="{3FABE186-2E16-9147-B3DF-A6BEF0280C16}" dt="2023-08-23T17:01:07.053" v="421" actId="1038"/>
        <pc:sldMkLst>
          <pc:docMk/>
          <pc:sldMk cId="1758820083" sldId="303"/>
        </pc:sldMkLst>
        <pc:spChg chg="mod">
          <ac:chgData name="Valerie Brodnikova" userId="8cc92941-ad6a-4ef3-bb01-a71e95f3817c" providerId="ADAL" clId="{3FABE186-2E16-9147-B3DF-A6BEF0280C16}" dt="2023-08-23T16:44:48.160" v="11" actId="27636"/>
          <ac:spMkLst>
            <pc:docMk/>
            <pc:sldMk cId="1758820083" sldId="303"/>
            <ac:spMk id="2" creationId="{296D0EAC-84E2-EE1B-DFE6-CC3A4924C0E3}"/>
          </ac:spMkLst>
        </pc:spChg>
        <pc:spChg chg="del">
          <ac:chgData name="Valerie Brodnikova" userId="8cc92941-ad6a-4ef3-bb01-a71e95f3817c" providerId="ADAL" clId="{3FABE186-2E16-9147-B3DF-A6BEF0280C16}" dt="2023-08-23T16:44:47.945" v="10"/>
          <ac:spMkLst>
            <pc:docMk/>
            <pc:sldMk cId="1758820083" sldId="303"/>
            <ac:spMk id="19" creationId="{7CA0DAA6-33B8-4A25-810D-2F4D816FB40E}"/>
          </ac:spMkLst>
        </pc:spChg>
        <pc:picChg chg="mod">
          <ac:chgData name="Valerie Brodnikova" userId="8cc92941-ad6a-4ef3-bb01-a71e95f3817c" providerId="ADAL" clId="{3FABE186-2E16-9147-B3DF-A6BEF0280C16}" dt="2023-08-23T17:01:07.053" v="421" actId="1038"/>
          <ac:picMkLst>
            <pc:docMk/>
            <pc:sldMk cId="1758820083" sldId="303"/>
            <ac:picMk id="5" creationId="{38726D7E-9938-250E-AA03-5087496CAFF1}"/>
          </ac:picMkLst>
        </pc:picChg>
      </pc:sldChg>
      <pc:sldChg chg="new del">
        <pc:chgData name="Valerie Brodnikova" userId="8cc92941-ad6a-4ef3-bb01-a71e95f3817c" providerId="ADAL" clId="{3FABE186-2E16-9147-B3DF-A6BEF0280C16}" dt="2023-08-23T17:01:14.913" v="423" actId="680"/>
        <pc:sldMkLst>
          <pc:docMk/>
          <pc:sldMk cId="1912160274" sldId="30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8/30/23</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5EB58-B3E6-9549-BC7E-356DD0B361F0}" type="datetimeFigureOut">
              <a:rPr lang="en-US" smtClean="0"/>
              <a:t>8/30/23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83D6F-C904-C64A-B37E-7602AF283020}" type="slidenum">
              <a:rPr lang="en-US" smtClean="0"/>
              <a:t>‹#›</a:t>
            </a:fld>
            <a:endParaRPr lang="en-US"/>
          </a:p>
        </p:txBody>
      </p:sp>
    </p:spTree>
    <p:extLst>
      <p:ext uri="{BB962C8B-B14F-4D97-AF65-F5344CB8AC3E}">
        <p14:creationId xmlns:p14="http://schemas.microsoft.com/office/powerpoint/2010/main" val="2632480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83D6F-C904-C64A-B37E-7602AF283020}" type="slidenum">
              <a:rPr lang="en-US" smtClean="0"/>
              <a:t>2</a:t>
            </a:fld>
            <a:endParaRPr lang="en-US"/>
          </a:p>
        </p:txBody>
      </p:sp>
    </p:spTree>
    <p:extLst>
      <p:ext uri="{BB962C8B-B14F-4D97-AF65-F5344CB8AC3E}">
        <p14:creationId xmlns:p14="http://schemas.microsoft.com/office/powerpoint/2010/main" val="163989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Shinny is a ball-and-stick game like modern-day field hockey. The goal of shinny is to strike or loft a ball with a stick to move it toward a goal. It was and continues to be a popular sport among Native American Tribes all over North America. While the basic strategy of the game is the same, different Tribes used different materials to create the sticks and balls and followed different rules for playing the game. Shinny was played by both children and adults. For adults, it could be played by women or men alone, by men and women together, or by men against women. The game could be played for fun and entertainment, be incorporated into ceremonies or special occasions, or be used to ease tensions between different groups instead of fighting each other.</a:t>
            </a:r>
          </a:p>
          <a:p>
            <a:endParaRPr lang="en-US" dirty="0">
              <a:effectLst/>
              <a:latin typeface="Myriad Pro" panose="020B0503030403020204" pitchFamily="34" charset="0"/>
            </a:endParaRPr>
          </a:p>
          <a:p>
            <a:r>
              <a:rPr lang="en-US" i="1" dirty="0">
                <a:effectLst/>
                <a:latin typeface="Myriad Pro" panose="020B0503030403020204" pitchFamily="34" charset="0"/>
              </a:rPr>
              <a:t>Shinny sticks were fashioned from saplings or branches of local trees, and the ball could be made of wood, buckskin, bark peelings, or woven. Pacific Coast and Southwestern Tribes typically used a wooden ball, while Eastern and Plains Tribes used buckskin balls. Balls could be a single ball or two balls tied together. Goals were set at varying distances and could consist of one or two posts at each end of the playing area, blanket goals, or “hole in the ground” goals. The ball cannot be touched with the hands but rather is batted or lofted with a stick (and, in some variations, kicked with the feet) toward the goal. </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3</a:t>
            </a:fld>
            <a:endParaRPr lang="en-US"/>
          </a:p>
        </p:txBody>
      </p:sp>
    </p:spTree>
    <p:extLst>
      <p:ext uri="{BB962C8B-B14F-4D97-AF65-F5344CB8AC3E}">
        <p14:creationId xmlns:p14="http://schemas.microsoft.com/office/powerpoint/2010/main" val="4215535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dirty="0">
                <a:effectLst/>
                <a:latin typeface="Myriad Pro" panose="020B0503030403020204" pitchFamily="34" charset="0"/>
              </a:rPr>
              <a:t>The Cow Creek people played shinny using hardwood sticks and oak staves tied together. Goals were vertical poles posted at both ends of a playing area. Each pole had feathers and noisemakers attached so that it was clear when a goal had been scored. Anyone could play the game for fun, but only men played if the game was used to ease tensions and reduce fighting and competition between groups. Rules varied based on the age of the players and the length of the playing area; it could be played in a small clearing or across a miles-long valley. </a:t>
            </a:r>
            <a:endParaRPr lang="en-US" dirty="0">
              <a:effectLst/>
              <a:latin typeface="Myriad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fld id="{75883D6F-C904-C64A-B37E-7602AF283020}" type="slidenum">
              <a:rPr lang="en-US" smtClean="0"/>
              <a:t>4</a:t>
            </a:fld>
            <a:endParaRPr lang="en-US"/>
          </a:p>
        </p:txBody>
      </p:sp>
    </p:spTree>
    <p:extLst>
      <p:ext uri="{BB962C8B-B14F-4D97-AF65-F5344CB8AC3E}">
        <p14:creationId xmlns:p14="http://schemas.microsoft.com/office/powerpoint/2010/main" val="178628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F3C"/>
                </a:solidFill>
                <a:effectLst/>
                <a:latin typeface="Myriad Pro" panose="020B0503030403020204" pitchFamily="34" charset="0"/>
              </a:rPr>
              <a:t>Say:</a:t>
            </a:r>
            <a:endParaRPr lang="en-US" dirty="0">
              <a:solidFill>
                <a:srgbClr val="002F3C"/>
              </a:solidFill>
              <a:effectLst/>
              <a:latin typeface="Myriad Pro" panose="020B0503030403020204" pitchFamily="34" charset="0"/>
            </a:endParaRPr>
          </a:p>
          <a:p>
            <a:r>
              <a:rPr lang="en-US" i="1">
                <a:effectLst/>
                <a:latin typeface="Myriad Pro" panose="020B0503030403020204" pitchFamily="34" charset="0"/>
              </a:rPr>
              <a:t>The Cow Creek Band of Umpqua Tribe of Indians teaches Tribal members how to play shinny—with some adaptations and modern materials for convenience and safety, such as using tennis or whiffle balls instead of oak staves—as a fun recreational activity that promotes physical fitness and teamwork while maintaining ties to Tribal history and traditional practices.</a:t>
            </a:r>
            <a:endParaRPr lang="en-US">
              <a:effectLst/>
              <a:latin typeface="Myriad Pro" panose="020B0503030403020204" pitchFamily="34" charset="0"/>
            </a:endParaRPr>
          </a:p>
          <a:p>
            <a:endParaRPr lang="en-US"/>
          </a:p>
        </p:txBody>
      </p:sp>
      <p:sp>
        <p:nvSpPr>
          <p:cNvPr id="4" name="Slide Number Placeholder 3"/>
          <p:cNvSpPr>
            <a:spLocks noGrp="1"/>
          </p:cNvSpPr>
          <p:nvPr>
            <p:ph type="sldNum" sz="quarter" idx="5"/>
          </p:nvPr>
        </p:nvSpPr>
        <p:spPr/>
        <p:txBody>
          <a:bodyPr/>
          <a:lstStyle/>
          <a:p>
            <a:fld id="{75883D6F-C904-C64A-B37E-7602AF283020}" type="slidenum">
              <a:rPr lang="en-US" smtClean="0"/>
              <a:t>5</a:t>
            </a:fld>
            <a:endParaRPr lang="en-US"/>
          </a:p>
        </p:txBody>
      </p:sp>
    </p:spTree>
    <p:extLst>
      <p:ext uri="{BB962C8B-B14F-4D97-AF65-F5344CB8AC3E}">
        <p14:creationId xmlns:p14="http://schemas.microsoft.com/office/powerpoint/2010/main" val="4264569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3" name="Text Placeholder 2">
            <a:extLst>
              <a:ext uri="{FF2B5EF4-FFF2-40B4-BE49-F238E27FC236}">
                <a16:creationId xmlns:a16="http://schemas.microsoft.com/office/drawing/2014/main" id="{F2132E37-4373-314D-9CAE-4394ABA307F3}"/>
              </a:ext>
            </a:extLst>
          </p:cNvPr>
          <p:cNvSpPr>
            <a:spLocks noGrp="1"/>
          </p:cNvSpPr>
          <p:nvPr>
            <p:ph type="body" sz="quarter" idx="10"/>
          </p:nvPr>
        </p:nvSpPr>
        <p:spPr>
          <a:xfrm>
            <a:off x="1003672" y="2047875"/>
            <a:ext cx="9861177" cy="4054475"/>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lvl1pPr>
          </a:lstStyle>
          <a:p>
            <a:pPr algn="l"/>
            <a:r>
              <a:rPr lang="en-US"/>
              <a:t>Title</a:t>
            </a:r>
          </a:p>
        </p:txBody>
      </p:sp>
      <p:pic>
        <p:nvPicPr>
          <p:cNvPr id="5" name="Picture 4">
            <a:extLst>
              <a:ext uri="{FF2B5EF4-FFF2-40B4-BE49-F238E27FC236}">
                <a16:creationId xmlns:a16="http://schemas.microsoft.com/office/drawing/2014/main" id="{0B31582B-F700-4A40-AE5B-3C24969FD249}"/>
              </a:ext>
            </a:extLst>
          </p:cNvPr>
          <p:cNvPicPr>
            <a:picLocks noChangeAspect="1"/>
          </p:cNvPicPr>
          <p:nvPr userDrawn="1"/>
        </p:nvPicPr>
        <p:blipFill>
          <a:blip r:embed="rId2"/>
          <a:stretch>
            <a:fillRect/>
          </a:stretch>
        </p:blipFill>
        <p:spPr>
          <a:xfrm>
            <a:off x="10204656" y="462824"/>
            <a:ext cx="1386709" cy="1540787"/>
          </a:xfrm>
          <a:prstGeom prst="rect">
            <a:avLst/>
          </a:prstGeom>
        </p:spPr>
      </p:pic>
      <p:pic>
        <p:nvPicPr>
          <p:cNvPr id="6" name="Picture 5">
            <a:extLst>
              <a:ext uri="{FF2B5EF4-FFF2-40B4-BE49-F238E27FC236}">
                <a16:creationId xmlns:a16="http://schemas.microsoft.com/office/drawing/2014/main" id="{D725B2CE-746C-C942-888C-C76E223340A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318"/>
          <a:stretch>
            <a:fillRect/>
          </a:stretch>
        </p:blipFill>
        <p:spPr>
          <a:xfrm>
            <a:off x="-9144" y="5171396"/>
            <a:ext cx="12205447" cy="1695748"/>
          </a:xfrm>
          <a:prstGeom prst="rect">
            <a:avLst/>
          </a:prstGeom>
        </p:spPr>
      </p:pic>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3" name="Picture Placeholder 2">
            <a:extLst>
              <a:ext uri="{FF2B5EF4-FFF2-40B4-BE49-F238E27FC236}">
                <a16:creationId xmlns:a16="http://schemas.microsoft.com/office/drawing/2014/main" id="{4AE849C9-5D99-254D-8AF3-F5A68333D00A}"/>
              </a:ext>
            </a:extLst>
          </p:cNvPr>
          <p:cNvSpPr>
            <a:spLocks noGrp="1"/>
          </p:cNvSpPr>
          <p:nvPr>
            <p:ph type="pic" sz="quarter" idx="10"/>
          </p:nvPr>
        </p:nvSpPr>
        <p:spPr>
          <a:xfrm>
            <a:off x="0" y="0"/>
            <a:ext cx="4084638" cy="6858000"/>
          </a:xfrm>
        </p:spPr>
        <p:txBody>
          <a:bodyPr/>
          <a:lstStyle/>
          <a:p>
            <a:endParaRPr lang="en-US"/>
          </a:p>
        </p:txBody>
      </p:sp>
      <p:sp>
        <p:nvSpPr>
          <p:cNvPr id="6" name="Text Placeholder 5">
            <a:extLst>
              <a:ext uri="{FF2B5EF4-FFF2-40B4-BE49-F238E27FC236}">
                <a16:creationId xmlns:a16="http://schemas.microsoft.com/office/drawing/2014/main" id="{E273DBA8-EF94-C443-ABF2-DE2BC9313467}"/>
              </a:ext>
            </a:extLst>
          </p:cNvPr>
          <p:cNvSpPr>
            <a:spLocks noGrp="1"/>
          </p:cNvSpPr>
          <p:nvPr>
            <p:ph type="body" sz="quarter" idx="11"/>
          </p:nvPr>
        </p:nvSpPr>
        <p:spPr>
          <a:xfrm>
            <a:off x="4511675" y="2225675"/>
            <a:ext cx="6689725" cy="4035425"/>
          </a:xfrm>
        </p:spPr>
        <p:txBody>
          <a:bodyPr/>
          <a:lstStyle>
            <a:lvl1pPr marL="0" indent="0" algn="r">
              <a:buFontTx/>
              <a:buNone/>
              <a:defRPr/>
            </a:lvl1pPr>
            <a:lvl2pPr marL="457200" indent="0" algn="r">
              <a:buFontTx/>
              <a:buNone/>
              <a:defRPr/>
            </a:lvl2pPr>
            <a:lvl3pPr marL="914400" indent="0" algn="r">
              <a:buFontTx/>
              <a:buNone/>
              <a:defRPr/>
            </a:lvl3pPr>
            <a:lvl4pPr marL="1371600" indent="0" algn="r">
              <a:buFontTx/>
              <a:buNone/>
              <a:defRPr/>
            </a:lvl4pPr>
            <a:lvl5pPr marL="1828800" indent="0" algn="r">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349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3"/>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61" r:id="rId7"/>
  </p:sldLayoutIdLst>
  <p:txStyles>
    <p:titleStyle>
      <a:lvl1pPr algn="l" defTabSz="914400" rtl="0" eaLnBrk="1" latinLnBrk="0" hangingPunct="1">
        <a:lnSpc>
          <a:spcPct val="90000"/>
        </a:lnSpc>
        <a:spcBef>
          <a:spcPct val="0"/>
        </a:spcBef>
        <a:buNone/>
        <a:defRPr sz="4400" b="1" i="0" kern="1200">
          <a:solidFill>
            <a:srgbClr val="9D365E"/>
          </a:solidFill>
          <a:latin typeface="Arial" panose="020B0604020202020204" pitchFamily="34" charset="0"/>
          <a:ea typeface="Helvetica Neue" panose="02000503000000020004" pitchFamily="2" charset="0"/>
          <a:cs typeface="Arial" panose="020B0604020202020204" pitchFamily="34" charset="0"/>
        </a:defRPr>
      </a:lvl1pPr>
    </p:titleStyle>
    <p:bodyStyle>
      <a:lvl1pPr marL="228600" indent="-228600" algn="l" defTabSz="914400" rtl="0" eaLnBrk="1" latinLnBrk="0" hangingPunct="1">
        <a:lnSpc>
          <a:spcPct val="110000"/>
        </a:lnSpc>
        <a:spcBef>
          <a:spcPts val="0"/>
        </a:spcBef>
        <a:spcAft>
          <a:spcPts val="1200"/>
        </a:spcAft>
        <a:buClr>
          <a:srgbClr val="63A49F"/>
        </a:buClr>
        <a:buFont typeface="Arial" panose="020B0604020202020204" pitchFamily="34" charset="0"/>
        <a:buChar char="•"/>
        <a:defRPr sz="2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110000"/>
        </a:lnSpc>
        <a:spcBef>
          <a:spcPts val="0"/>
        </a:spcBef>
        <a:spcAft>
          <a:spcPts val="1200"/>
        </a:spcAft>
        <a:buClr>
          <a:srgbClr val="63A49F"/>
        </a:buClr>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110000"/>
        </a:lnSpc>
        <a:spcBef>
          <a:spcPts val="0"/>
        </a:spcBef>
        <a:spcAft>
          <a:spcPts val="1200"/>
        </a:spcAft>
        <a:buClr>
          <a:srgbClr val="63A49F"/>
        </a:buClr>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110000"/>
        </a:lnSpc>
        <a:spcBef>
          <a:spcPts val="0"/>
        </a:spcBef>
        <a:spcAft>
          <a:spcPts val="1200"/>
        </a:spcAft>
        <a:buClr>
          <a:srgbClr val="63A49F"/>
        </a:buClr>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110000"/>
        </a:lnSpc>
        <a:spcBef>
          <a:spcPts val="0"/>
        </a:spcBef>
        <a:spcAft>
          <a:spcPts val="1200"/>
        </a:spcAft>
        <a:buClr>
          <a:srgbClr val="63A49F"/>
        </a:buClr>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hockeygods.com/hockeys/33-Shinny___Shinne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600" y="2408875"/>
            <a:ext cx="7151914" cy="1329054"/>
          </a:xfrm>
        </p:spPr>
        <p:txBody>
          <a:bodyPr lIns="0" tIns="0" rIns="0" bIns="0" anchor="t" anchorCtr="0">
            <a:noAutofit/>
          </a:bodyPr>
          <a:lstStyle/>
          <a:p>
            <a:r>
              <a:rPr lang="en-US" sz="5800" dirty="0"/>
              <a:t>Traditional Games</a:t>
            </a:r>
            <a:endParaRPr lang="en-US" sz="58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a:extLst>
              <a:ext uri="{FF2B5EF4-FFF2-40B4-BE49-F238E27FC236}">
                <a16:creationId xmlns:a16="http://schemas.microsoft.com/office/drawing/2014/main" id="{61916646-6FC8-E940-9B37-6223DD6CCDEE}"/>
              </a:ext>
            </a:extLst>
          </p:cNvPr>
          <p:cNvPicPr>
            <a:picLocks noChangeAspect="1"/>
          </p:cNvPicPr>
          <p:nvPr/>
        </p:nvPicPr>
        <p:blipFill>
          <a:blip r:embed="rId2"/>
          <a:stretch>
            <a:fillRect/>
          </a:stretch>
        </p:blipFill>
        <p:spPr>
          <a:xfrm>
            <a:off x="10204656" y="462824"/>
            <a:ext cx="1386709" cy="1540787"/>
          </a:xfrm>
          <a:prstGeom prst="rect">
            <a:avLst/>
          </a:prstGeom>
        </p:spPr>
      </p:pic>
      <p:pic>
        <p:nvPicPr>
          <p:cNvPr id="7" name="Picture 6">
            <a:extLst>
              <a:ext uri="{FF2B5EF4-FFF2-40B4-BE49-F238E27FC236}">
                <a16:creationId xmlns:a16="http://schemas.microsoft.com/office/drawing/2014/main" id="{44F61160-21D4-814A-9240-5EDFE43027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18"/>
          <a:stretch>
            <a:fillRect/>
          </a:stretch>
        </p:blipFill>
        <p:spPr>
          <a:xfrm>
            <a:off x="-9144" y="5171396"/>
            <a:ext cx="12205447" cy="1695748"/>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935B89E-BDBD-EEAB-009A-A44BA7C8665C}"/>
              </a:ext>
            </a:extLst>
          </p:cNvPr>
          <p:cNvSpPr>
            <a:spLocks noGrp="1"/>
          </p:cNvSpPr>
          <p:nvPr>
            <p:ph idx="1"/>
          </p:nvPr>
        </p:nvSpPr>
        <p:spPr>
          <a:xfrm>
            <a:off x="990600" y="1828800"/>
            <a:ext cx="4282858" cy="3602737"/>
          </a:xfrm>
        </p:spPr>
        <p:txBody>
          <a:bodyPr lIns="0" tIns="0" rIns="0" bIns="0"/>
          <a:lstStyle/>
          <a:p>
            <a:r>
              <a:rPr lang="en-US" sz="2400" dirty="0"/>
              <a:t>What do you think/wonder/</a:t>
            </a:r>
            <a:br>
              <a:rPr lang="en-US" sz="2400" dirty="0"/>
            </a:br>
            <a:r>
              <a:rPr lang="en-US" sz="2400" dirty="0"/>
              <a:t>notice about the game being played in the picture?</a:t>
            </a:r>
          </a:p>
          <a:p>
            <a:r>
              <a:rPr lang="en-US" sz="2400" dirty="0"/>
              <a:t>Does it look like other games you know of?</a:t>
            </a:r>
          </a:p>
          <a:p>
            <a:r>
              <a:rPr lang="en-US" sz="2400" dirty="0"/>
              <a:t>What do you think the game is called?</a:t>
            </a:r>
          </a:p>
        </p:txBody>
      </p:sp>
      <p:sp>
        <p:nvSpPr>
          <p:cNvPr id="7" name="Title 6">
            <a:extLst>
              <a:ext uri="{FF2B5EF4-FFF2-40B4-BE49-F238E27FC236}">
                <a16:creationId xmlns:a16="http://schemas.microsoft.com/office/drawing/2014/main" id="{06DFB0B9-B121-E33B-787C-2E1D71101C3C}"/>
              </a:ext>
            </a:extLst>
          </p:cNvPr>
          <p:cNvSpPr>
            <a:spLocks noGrp="1"/>
          </p:cNvSpPr>
          <p:nvPr>
            <p:ph type="ctrTitle"/>
          </p:nvPr>
        </p:nvSpPr>
        <p:spPr/>
        <p:txBody>
          <a:bodyPr/>
          <a:lstStyle/>
          <a:p>
            <a:r>
              <a:rPr lang="en-US" dirty="0"/>
              <a:t>Name this game</a:t>
            </a:r>
          </a:p>
        </p:txBody>
      </p:sp>
      <p:sp>
        <p:nvSpPr>
          <p:cNvPr id="4" name="TextBox 3">
            <a:extLst>
              <a:ext uri="{FF2B5EF4-FFF2-40B4-BE49-F238E27FC236}">
                <a16:creationId xmlns:a16="http://schemas.microsoft.com/office/drawing/2014/main" id="{AC817C0E-09C8-5A98-047E-F52C1C53E5E3}"/>
              </a:ext>
            </a:extLst>
          </p:cNvPr>
          <p:cNvSpPr txBox="1"/>
          <p:nvPr/>
        </p:nvSpPr>
        <p:spPr>
          <a:xfrm>
            <a:off x="990600" y="6244643"/>
            <a:ext cx="10210800" cy="307777"/>
          </a:xfrm>
          <a:prstGeom prst="rect">
            <a:avLst/>
          </a:prstGeom>
          <a:noFill/>
        </p:spPr>
        <p:txBody>
          <a:bodyPr wrap="none" lIns="0" tIns="0" rIns="0" bIns="0" rtlCol="0" anchor="t">
            <a:noAutofit/>
          </a:bodyPr>
          <a:lstStyle/>
          <a:p>
            <a:r>
              <a:rPr lang="en-US" sz="1200" i="1" dirty="0">
                <a:solidFill>
                  <a:schemeClr val="bg2">
                    <a:lumMod val="25000"/>
                  </a:schemeClr>
                </a:solidFill>
                <a:latin typeface="Arial" panose="020B0604020202020204" pitchFamily="34" charset="0"/>
                <a:cs typeface="Arial" panose="020B0604020202020204" pitchFamily="34" charset="0"/>
              </a:rPr>
              <a:t>Image source: Cow Creek Band of Umpqua Tribe of Indians</a:t>
            </a:r>
          </a:p>
        </p:txBody>
      </p:sp>
      <p:pic>
        <p:nvPicPr>
          <p:cNvPr id="12" name="Picture 11" descr="A group of people playing in a park&#10;&#10;Description automatically generated">
            <a:extLst>
              <a:ext uri="{FF2B5EF4-FFF2-40B4-BE49-F238E27FC236}">
                <a16:creationId xmlns:a16="http://schemas.microsoft.com/office/drawing/2014/main" id="{6FCD537B-D497-AE31-C2CD-45819CCB3E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6000" y="1819953"/>
            <a:ext cx="6096000" cy="4064000"/>
          </a:xfrm>
          <a:prstGeom prst="rect">
            <a:avLst/>
          </a:prstGeom>
        </p:spPr>
      </p:pic>
    </p:spTree>
    <p:extLst>
      <p:ext uri="{BB962C8B-B14F-4D97-AF65-F5344CB8AC3E}">
        <p14:creationId xmlns:p14="http://schemas.microsoft.com/office/powerpoint/2010/main" val="1132246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1F8D12-D2B0-18EE-66BF-1A1718D17F0A}"/>
              </a:ext>
            </a:extLst>
          </p:cNvPr>
          <p:cNvSpPr>
            <a:spLocks noGrp="1"/>
          </p:cNvSpPr>
          <p:nvPr>
            <p:ph idx="1"/>
          </p:nvPr>
        </p:nvSpPr>
        <p:spPr>
          <a:xfrm>
            <a:off x="1004047" y="1825625"/>
            <a:ext cx="5910320" cy="4351338"/>
          </a:xfrm>
        </p:spPr>
        <p:txBody>
          <a:bodyPr lIns="0" tIns="0" rIns="0" bIns="0"/>
          <a:lstStyle/>
          <a:p>
            <a:r>
              <a:rPr lang="en-US" sz="2400" dirty="0"/>
              <a:t>Ball-and-stick game</a:t>
            </a:r>
          </a:p>
          <a:p>
            <a:r>
              <a:rPr lang="en-US" sz="2400" dirty="0"/>
              <a:t>Like modern-day field hockey</a:t>
            </a:r>
          </a:p>
          <a:p>
            <a:r>
              <a:rPr lang="en-US" sz="2400" dirty="0"/>
              <a:t>Played by Tribes all over North America</a:t>
            </a:r>
          </a:p>
          <a:p>
            <a:r>
              <a:rPr lang="en-US" sz="2400" dirty="0"/>
              <a:t>Different Tribes use different materials and rules</a:t>
            </a:r>
          </a:p>
          <a:p>
            <a:r>
              <a:rPr lang="en-US" sz="2400" dirty="0"/>
              <a:t>Played by men and women</a:t>
            </a:r>
          </a:p>
          <a:p>
            <a:r>
              <a:rPr lang="en-US" sz="2400" dirty="0"/>
              <a:t>Played for fun and/or as part of ceremonies and celebrations</a:t>
            </a:r>
          </a:p>
        </p:txBody>
      </p:sp>
      <p:sp>
        <p:nvSpPr>
          <p:cNvPr id="8" name="TextBox 7">
            <a:extLst>
              <a:ext uri="{FF2B5EF4-FFF2-40B4-BE49-F238E27FC236}">
                <a16:creationId xmlns:a16="http://schemas.microsoft.com/office/drawing/2014/main" id="{1AEFD0F6-63CE-4FA6-BC12-69EB7AF4F287}"/>
              </a:ext>
            </a:extLst>
          </p:cNvPr>
          <p:cNvSpPr txBox="1"/>
          <p:nvPr/>
        </p:nvSpPr>
        <p:spPr>
          <a:xfrm>
            <a:off x="3048000" y="3253478"/>
            <a:ext cx="6096000"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5" name="Title 4">
            <a:extLst>
              <a:ext uri="{FF2B5EF4-FFF2-40B4-BE49-F238E27FC236}">
                <a16:creationId xmlns:a16="http://schemas.microsoft.com/office/drawing/2014/main" id="{9AAC809D-0E77-5BA0-1908-899EFC652A17}"/>
              </a:ext>
            </a:extLst>
          </p:cNvPr>
          <p:cNvSpPr>
            <a:spLocks noGrp="1"/>
          </p:cNvSpPr>
          <p:nvPr>
            <p:ph type="ctrTitle"/>
          </p:nvPr>
        </p:nvSpPr>
        <p:spPr/>
        <p:txBody>
          <a:bodyPr/>
          <a:lstStyle/>
          <a:p>
            <a:r>
              <a:rPr lang="en-US" dirty="0"/>
              <a:t>Shinny basics</a:t>
            </a:r>
          </a:p>
        </p:txBody>
      </p:sp>
      <p:pic>
        <p:nvPicPr>
          <p:cNvPr id="3" name="Picture 2">
            <a:extLst>
              <a:ext uri="{FF2B5EF4-FFF2-40B4-BE49-F238E27FC236}">
                <a16:creationId xmlns:a16="http://schemas.microsoft.com/office/drawing/2014/main" id="{29ED1F1C-8AFD-50CB-53DC-6DD307D3081A}"/>
              </a:ext>
            </a:extLst>
          </p:cNvPr>
          <p:cNvPicPr>
            <a:picLocks noChangeAspect="1"/>
          </p:cNvPicPr>
          <p:nvPr/>
        </p:nvPicPr>
        <p:blipFill>
          <a:blip r:embed="rId3"/>
          <a:stretch>
            <a:fillRect/>
          </a:stretch>
        </p:blipFill>
        <p:spPr>
          <a:xfrm>
            <a:off x="6758312" y="1916474"/>
            <a:ext cx="4928165" cy="3614532"/>
          </a:xfrm>
          <a:prstGeom prst="rect">
            <a:avLst/>
          </a:prstGeom>
        </p:spPr>
      </p:pic>
      <p:sp>
        <p:nvSpPr>
          <p:cNvPr id="4" name="TextBox 3">
            <a:extLst>
              <a:ext uri="{FF2B5EF4-FFF2-40B4-BE49-F238E27FC236}">
                <a16:creationId xmlns:a16="http://schemas.microsoft.com/office/drawing/2014/main" id="{A099A80C-8A86-1FD0-64B2-058BA30FE415}"/>
              </a:ext>
            </a:extLst>
          </p:cNvPr>
          <p:cNvSpPr txBox="1"/>
          <p:nvPr/>
        </p:nvSpPr>
        <p:spPr>
          <a:xfrm>
            <a:off x="990600" y="6244643"/>
            <a:ext cx="10210800" cy="307777"/>
          </a:xfrm>
          <a:prstGeom prst="rect">
            <a:avLst/>
          </a:prstGeom>
          <a:noFill/>
        </p:spPr>
        <p:txBody>
          <a:bodyPr wrap="none" lIns="0" tIns="0" rIns="0" bIns="0" rtlCol="0" anchor="t">
            <a:noAutofit/>
          </a:bodyPr>
          <a:lstStyle/>
          <a:p>
            <a:r>
              <a:rPr lang="en-US" sz="1200" i="1" dirty="0">
                <a:solidFill>
                  <a:schemeClr val="bg2">
                    <a:lumMod val="25000"/>
                  </a:schemeClr>
                </a:solidFill>
                <a:latin typeface="Arial" panose="020B0604020202020204" pitchFamily="34" charset="0"/>
                <a:cs typeface="Arial" panose="020B0604020202020204" pitchFamily="34" charset="0"/>
              </a:rPr>
              <a:t>Image source: </a:t>
            </a:r>
            <a:r>
              <a:rPr lang="en-US" sz="1200" i="1"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HockeyGods.com</a:t>
            </a:r>
            <a:r>
              <a:rPr lang="en-US" sz="1200" i="1" dirty="0">
                <a:latin typeface="Arial" panose="020B0604020202020204" pitchFamily="34" charset="0"/>
                <a:cs typeface="Arial" panose="020B0604020202020204" pitchFamily="34" charset="0"/>
              </a:rPr>
              <a:t>. </a:t>
            </a:r>
            <a:r>
              <a:rPr lang="en-US" sz="1200" i="1" dirty="0">
                <a:solidFill>
                  <a:schemeClr val="bg2">
                    <a:lumMod val="25000"/>
                  </a:schemeClr>
                </a:solidFill>
                <a:latin typeface="Arial" panose="020B0604020202020204" pitchFamily="34" charset="0"/>
                <a:cs typeface="Arial" panose="020B0604020202020204" pitchFamily="34" charset="0"/>
              </a:rPr>
              <a:t>Used with permission.</a:t>
            </a:r>
          </a:p>
        </p:txBody>
      </p:sp>
    </p:spTree>
    <p:extLst>
      <p:ext uri="{BB962C8B-B14F-4D97-AF65-F5344CB8AC3E}">
        <p14:creationId xmlns:p14="http://schemas.microsoft.com/office/powerpoint/2010/main" val="298357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6535904-EE1A-7977-E6D3-ED093BD75B04}"/>
              </a:ext>
            </a:extLst>
          </p:cNvPr>
          <p:cNvSpPr txBox="1">
            <a:spLocks/>
          </p:cNvSpPr>
          <p:nvPr/>
        </p:nvSpPr>
        <p:spPr>
          <a:xfrm>
            <a:off x="6037545" y="1628383"/>
            <a:ext cx="5326692" cy="4622105"/>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spcAft>
                <a:spcPts val="1000"/>
              </a:spcAft>
              <a:buClr>
                <a:srgbClr val="63A49F"/>
              </a:buClr>
            </a:pPr>
            <a:r>
              <a:rPr lang="en-US" sz="2000" b="1" dirty="0">
                <a:solidFill>
                  <a:srgbClr val="000000"/>
                </a:solidFill>
                <a:latin typeface="Arial" panose="020B0604020202020204" pitchFamily="34" charset="0"/>
                <a:cs typeface="Arial" panose="020B0604020202020204" pitchFamily="34" charset="0"/>
              </a:rPr>
              <a:t>Stick (</a:t>
            </a:r>
            <a:r>
              <a:rPr lang="en-US" sz="2000" b="1" i="1" dirty="0" err="1">
                <a:solidFill>
                  <a:srgbClr val="262626"/>
                </a:solidFill>
                <a:latin typeface="Arial" panose="020B0604020202020204" pitchFamily="34" charset="0"/>
                <a:cs typeface="Arial" panose="020B0604020202020204" pitchFamily="34" charset="0"/>
              </a:rPr>
              <a:t>t'elá</a:t>
            </a:r>
            <a:r>
              <a:rPr lang="en-US" sz="2000" b="1"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Made from hardwoods with </a:t>
            </a:r>
            <a:br>
              <a:rPr lang="en-US" sz="2000" dirty="0">
                <a:solidFill>
                  <a:srgbClr val="000000"/>
                </a:solidFill>
                <a:latin typeface="Arial" panose="020B0604020202020204" pitchFamily="34" charset="0"/>
                <a:cs typeface="Arial" panose="020B0604020202020204" pitchFamily="34" charset="0"/>
              </a:rPr>
            </a:br>
            <a:r>
              <a:rPr lang="en-US" sz="2000" dirty="0">
                <a:solidFill>
                  <a:srgbClr val="000000"/>
                </a:solidFill>
                <a:latin typeface="Arial" panose="020B0604020202020204" pitchFamily="34" charset="0"/>
                <a:cs typeface="Arial" panose="020B0604020202020204" pitchFamily="34" charset="0"/>
              </a:rPr>
              <a:t>tight grain </a:t>
            </a:r>
            <a:endParaRPr lang="en-US" sz="2000" dirty="0">
              <a:latin typeface="Arial" panose="020B0604020202020204" pitchFamily="34" charset="0"/>
              <a:cs typeface="Arial" panose="020B0604020202020204" pitchFamily="34" charset="0"/>
            </a:endParaRPr>
          </a:p>
          <a:p>
            <a:pPr algn="l">
              <a:lnSpc>
                <a:spcPct val="110000"/>
              </a:lnSpc>
              <a:spcAft>
                <a:spcPts val="1000"/>
              </a:spcAft>
              <a:buClr>
                <a:srgbClr val="63A49F"/>
              </a:buClr>
            </a:pPr>
            <a:r>
              <a:rPr lang="en-US" sz="2000" b="1" dirty="0">
                <a:solidFill>
                  <a:srgbClr val="000000"/>
                </a:solidFill>
                <a:latin typeface="Arial" panose="020B0604020202020204" pitchFamily="34" charset="0"/>
                <a:cs typeface="Arial" panose="020B0604020202020204" pitchFamily="34" charset="0"/>
              </a:rPr>
              <a:t>Ball (</a:t>
            </a:r>
            <a:r>
              <a:rPr lang="en-US" sz="2000" b="1" i="1" dirty="0" err="1">
                <a:solidFill>
                  <a:srgbClr val="262626"/>
                </a:solidFill>
                <a:latin typeface="Arial" panose="020B0604020202020204" pitchFamily="34" charset="0"/>
                <a:cs typeface="Arial" panose="020B0604020202020204" pitchFamily="34" charset="0"/>
              </a:rPr>
              <a:t>t</a:t>
            </a:r>
            <a:r>
              <a:rPr lang="en-US" sz="2000" b="1" i="1" baseline="30000" dirty="0" err="1">
                <a:solidFill>
                  <a:srgbClr val="262626"/>
                </a:solidFill>
                <a:latin typeface="Arial" panose="020B0604020202020204" pitchFamily="34" charset="0"/>
                <a:cs typeface="Arial" panose="020B0604020202020204" pitchFamily="34" charset="0"/>
              </a:rPr>
              <a:t>h</a:t>
            </a:r>
            <a:r>
              <a:rPr lang="en-US" sz="2000" b="1" i="1" dirty="0" err="1">
                <a:solidFill>
                  <a:srgbClr val="262626"/>
                </a:solidFill>
                <a:latin typeface="Arial" panose="020B0604020202020204" pitchFamily="34" charset="0"/>
                <a:cs typeface="Arial" panose="020B0604020202020204" pitchFamily="34" charset="0"/>
              </a:rPr>
              <a:t>peèk</a:t>
            </a:r>
            <a:r>
              <a:rPr lang="en-US" sz="2000" b="1" i="1" baseline="30000" dirty="0" err="1">
                <a:solidFill>
                  <a:srgbClr val="262626"/>
                </a:solidFill>
                <a:latin typeface="Arial" panose="020B0604020202020204" pitchFamily="34" charset="0"/>
                <a:cs typeface="Arial" panose="020B0604020202020204" pitchFamily="34" charset="0"/>
              </a:rPr>
              <a:t>h</a:t>
            </a:r>
            <a:r>
              <a:rPr lang="en-US" sz="2000" b="1" i="1" dirty="0" err="1">
                <a:solidFill>
                  <a:srgbClr val="262626"/>
                </a:solidFill>
                <a:latin typeface="Arial" panose="020B0604020202020204" pitchFamily="34" charset="0"/>
                <a:cs typeface="Arial" panose="020B0604020202020204" pitchFamily="34" charset="0"/>
              </a:rPr>
              <a:t>w</a:t>
            </a:r>
            <a:r>
              <a:rPr lang="en-US" sz="2000" b="1"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Oak pieces tied together </a:t>
            </a:r>
            <a:endParaRPr lang="en-US" sz="2000" dirty="0">
              <a:latin typeface="Arial" panose="020B0604020202020204" pitchFamily="34" charset="0"/>
              <a:cs typeface="Arial" panose="020B0604020202020204" pitchFamily="34" charset="0"/>
            </a:endParaRPr>
          </a:p>
          <a:p>
            <a:pPr algn="l">
              <a:lnSpc>
                <a:spcPct val="110000"/>
              </a:lnSpc>
              <a:spcAft>
                <a:spcPts val="1000"/>
              </a:spcAft>
              <a:buClr>
                <a:srgbClr val="63A49F"/>
              </a:buClr>
            </a:pPr>
            <a:r>
              <a:rPr lang="en-US" sz="2000" b="1" dirty="0">
                <a:solidFill>
                  <a:srgbClr val="000000"/>
                </a:solidFill>
                <a:latin typeface="Arial" panose="020B0604020202020204" pitchFamily="34" charset="0"/>
                <a:cs typeface="Arial" panose="020B0604020202020204" pitchFamily="34" charset="0"/>
              </a:rPr>
              <a:t>Goal (</a:t>
            </a:r>
            <a:r>
              <a:rPr lang="en-US" sz="2000" b="1" i="1" dirty="0" err="1">
                <a:solidFill>
                  <a:srgbClr val="000000"/>
                </a:solidFill>
                <a:latin typeface="Arial" panose="020B0604020202020204" pitchFamily="34" charset="0"/>
                <a:cs typeface="Arial" panose="020B0604020202020204" pitchFamily="34" charset="0"/>
              </a:rPr>
              <a:t>Póow</a:t>
            </a:r>
            <a:r>
              <a:rPr lang="en-US" sz="2000" b="1" dirty="0">
                <a:solidFill>
                  <a:srgbClr val="000000"/>
                </a:solidFill>
                <a:latin typeface="Arial" panose="020B0604020202020204" pitchFamily="34" charset="0"/>
                <a:cs typeface="Arial" panose="020B0604020202020204" pitchFamily="34" charset="0"/>
              </a:rPr>
              <a:t>)</a:t>
            </a:r>
            <a:r>
              <a:rPr lang="en-US" sz="2000" b="1" i="1" dirty="0">
                <a:solidFill>
                  <a:srgbClr val="000000"/>
                </a:solidFill>
                <a:latin typeface="Arial" panose="020B0604020202020204" pitchFamily="34" charset="0"/>
                <a:cs typeface="Arial" panose="020B0604020202020204" pitchFamily="34" charset="0"/>
              </a:rPr>
              <a:t>:</a:t>
            </a:r>
            <a:r>
              <a:rPr lang="en-US" sz="2000" b="1" dirty="0">
                <a:solidFill>
                  <a:srgbClr val="000000"/>
                </a:solidFill>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Vertical poles with feathers and noisemakers</a:t>
            </a:r>
          </a:p>
          <a:p>
            <a:pPr algn="l">
              <a:lnSpc>
                <a:spcPct val="110000"/>
              </a:lnSpc>
              <a:spcAft>
                <a:spcPts val="1000"/>
              </a:spcAft>
              <a:buClr>
                <a:srgbClr val="63A49F"/>
              </a:buClr>
            </a:pPr>
            <a:r>
              <a:rPr lang="en-US" sz="2000" b="1" dirty="0">
                <a:solidFill>
                  <a:srgbClr val="000000"/>
                </a:solidFill>
                <a:latin typeface="Arial" panose="020B0604020202020204" pitchFamily="34" charset="0"/>
                <a:cs typeface="Arial" panose="020B0604020202020204" pitchFamily="34" charset="0"/>
              </a:rPr>
              <a:t>Field: </a:t>
            </a:r>
            <a:r>
              <a:rPr lang="en-US" sz="2000" dirty="0">
                <a:solidFill>
                  <a:srgbClr val="000000"/>
                </a:solidFill>
                <a:latin typeface="Arial" panose="020B0604020202020204" pitchFamily="34" charset="0"/>
                <a:cs typeface="Arial" panose="020B0604020202020204" pitchFamily="34" charset="0"/>
              </a:rPr>
              <a:t>Any flattish area; length depended on who was playing</a:t>
            </a:r>
          </a:p>
          <a:p>
            <a:pPr algn="l">
              <a:lnSpc>
                <a:spcPct val="110000"/>
              </a:lnSpc>
              <a:spcAft>
                <a:spcPts val="1000"/>
              </a:spcAft>
              <a:buClr>
                <a:srgbClr val="63A49F"/>
              </a:buClr>
            </a:pPr>
            <a:r>
              <a:rPr lang="en-US" sz="2000" b="1" dirty="0">
                <a:solidFill>
                  <a:srgbClr val="000000"/>
                </a:solidFill>
                <a:latin typeface="Arial" panose="020B0604020202020204" pitchFamily="34" charset="0"/>
                <a:cs typeface="Arial" panose="020B0604020202020204" pitchFamily="34" charset="0"/>
              </a:rPr>
              <a:t>Players: </a:t>
            </a:r>
            <a:r>
              <a:rPr lang="en-US" sz="2000" dirty="0">
                <a:solidFill>
                  <a:srgbClr val="000000"/>
                </a:solidFill>
                <a:latin typeface="Arial" panose="020B0604020202020204" pitchFamily="34" charset="0"/>
                <a:cs typeface="Arial" panose="020B0604020202020204" pitchFamily="34" charset="0"/>
              </a:rPr>
              <a:t>Anyone could play for fun; men only played when it was used to replace fighting and competition between groups</a:t>
            </a:r>
          </a:p>
          <a:p>
            <a:pPr algn="l">
              <a:lnSpc>
                <a:spcPct val="110000"/>
              </a:lnSpc>
              <a:spcAft>
                <a:spcPts val="1000"/>
              </a:spcAft>
              <a:buClr>
                <a:srgbClr val="63A49F"/>
              </a:buClr>
            </a:pPr>
            <a:r>
              <a:rPr lang="en-US" sz="2000" b="1" dirty="0">
                <a:solidFill>
                  <a:srgbClr val="000000"/>
                </a:solidFill>
                <a:latin typeface="Arial" panose="020B0604020202020204" pitchFamily="34" charset="0"/>
                <a:cs typeface="Arial" panose="020B0604020202020204" pitchFamily="34" charset="0"/>
              </a:rPr>
              <a:t>Rules: </a:t>
            </a:r>
            <a:r>
              <a:rPr lang="en-US" sz="2000" dirty="0">
                <a:solidFill>
                  <a:srgbClr val="000000"/>
                </a:solidFill>
                <a:latin typeface="Arial" panose="020B0604020202020204" pitchFamily="34" charset="0"/>
                <a:cs typeface="Arial" panose="020B0604020202020204" pitchFamily="34" charset="0"/>
              </a:rPr>
              <a:t>Varied based on age range and size </a:t>
            </a:r>
            <a:br>
              <a:rPr lang="en-US" sz="2000" dirty="0">
                <a:solidFill>
                  <a:srgbClr val="000000"/>
                </a:solidFill>
                <a:latin typeface="Arial" panose="020B0604020202020204" pitchFamily="34" charset="0"/>
                <a:cs typeface="Arial" panose="020B0604020202020204" pitchFamily="34" charset="0"/>
              </a:rPr>
            </a:br>
            <a:r>
              <a:rPr lang="en-US" sz="2000" dirty="0">
                <a:solidFill>
                  <a:srgbClr val="000000"/>
                </a:solidFill>
                <a:latin typeface="Arial" panose="020B0604020202020204" pitchFamily="34" charset="0"/>
                <a:cs typeface="Arial" panose="020B0604020202020204" pitchFamily="34" charset="0"/>
              </a:rPr>
              <a:t>of playing area</a:t>
            </a:r>
          </a:p>
        </p:txBody>
      </p:sp>
      <p:pic>
        <p:nvPicPr>
          <p:cNvPr id="10" name="Picture 9" descr="A picture containing ground, invertebrate, insect, outdoor&#10;&#10;Description automatically generated">
            <a:extLst>
              <a:ext uri="{FF2B5EF4-FFF2-40B4-BE49-F238E27FC236}">
                <a16:creationId xmlns:a16="http://schemas.microsoft.com/office/drawing/2014/main" id="{4F83336B-B123-C422-100A-77B2244363F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04172" y="2983596"/>
            <a:ext cx="2355444" cy="2662388"/>
          </a:xfrm>
          <a:prstGeom prst="rect">
            <a:avLst/>
          </a:prstGeom>
        </p:spPr>
      </p:pic>
      <p:pic>
        <p:nvPicPr>
          <p:cNvPr id="12" name="Picture 11" descr="A stick on the floor&#10;&#10;Description automatically generated with low confidence">
            <a:extLst>
              <a:ext uri="{FF2B5EF4-FFF2-40B4-BE49-F238E27FC236}">
                <a16:creationId xmlns:a16="http://schemas.microsoft.com/office/drawing/2014/main" id="{C1DD8DB1-42F5-319C-217A-E65D9226711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004172" y="1663657"/>
            <a:ext cx="4487834" cy="837822"/>
          </a:xfrm>
          <a:prstGeom prst="rect">
            <a:avLst/>
          </a:prstGeom>
        </p:spPr>
      </p:pic>
      <p:pic>
        <p:nvPicPr>
          <p:cNvPr id="14" name="Picture 13" descr="A picture containing wall, indoor, flower, art&#10;&#10;Description automatically generated">
            <a:extLst>
              <a:ext uri="{FF2B5EF4-FFF2-40B4-BE49-F238E27FC236}">
                <a16:creationId xmlns:a16="http://schemas.microsoft.com/office/drawing/2014/main" id="{C6ED76C9-CADC-FDDB-A2AD-E7E3DEDA0C9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572743" y="2983596"/>
            <a:ext cx="1919263" cy="2662388"/>
          </a:xfrm>
          <a:prstGeom prst="rect">
            <a:avLst/>
          </a:prstGeom>
        </p:spPr>
      </p:pic>
      <p:sp>
        <p:nvSpPr>
          <p:cNvPr id="16" name="TextBox 15">
            <a:extLst>
              <a:ext uri="{FF2B5EF4-FFF2-40B4-BE49-F238E27FC236}">
                <a16:creationId xmlns:a16="http://schemas.microsoft.com/office/drawing/2014/main" id="{33F5AE4E-EE7A-E39D-DCE0-2875C786A835}"/>
              </a:ext>
            </a:extLst>
          </p:cNvPr>
          <p:cNvSpPr txBox="1"/>
          <p:nvPr/>
        </p:nvSpPr>
        <p:spPr>
          <a:xfrm>
            <a:off x="3572743" y="5647461"/>
            <a:ext cx="1919263" cy="338554"/>
          </a:xfrm>
          <a:prstGeom prst="rect">
            <a:avLst/>
          </a:prstGeom>
          <a:noFill/>
        </p:spPr>
        <p:txBody>
          <a:bodyPr wrap="square">
            <a:spAutoFit/>
          </a:bodyPr>
          <a:lstStyle/>
          <a:p>
            <a:pPr algn="ctr"/>
            <a:r>
              <a:rPr lang="en-US" sz="1600" b="0" i="1" dirty="0" err="1">
                <a:solidFill>
                  <a:srgbClr val="262626"/>
                </a:solidFill>
                <a:effectLst/>
                <a:latin typeface="Arial" panose="020B0604020202020204" pitchFamily="34" charset="0"/>
                <a:cs typeface="Arial" panose="020B0604020202020204" pitchFamily="34" charset="0"/>
              </a:rPr>
              <a:t>Póow</a:t>
            </a:r>
            <a:r>
              <a:rPr lang="en-US" sz="1600" b="0" i="1" dirty="0">
                <a:solidFill>
                  <a:srgbClr val="262626"/>
                </a:solidFill>
                <a:effectLst/>
                <a:latin typeface="Arial" panose="020B0604020202020204" pitchFamily="34" charset="0"/>
                <a:cs typeface="Arial" panose="020B0604020202020204" pitchFamily="34" charset="0"/>
              </a:rPr>
              <a:t> [BOH]</a:t>
            </a:r>
            <a:endParaRPr lang="en-US" sz="1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40C4F24-6238-FC69-E46B-09CE76652D49}"/>
              </a:ext>
            </a:extLst>
          </p:cNvPr>
          <p:cNvSpPr txBox="1"/>
          <p:nvPr/>
        </p:nvSpPr>
        <p:spPr>
          <a:xfrm>
            <a:off x="1004172" y="5647461"/>
            <a:ext cx="2355444" cy="338554"/>
          </a:xfrm>
          <a:prstGeom prst="rect">
            <a:avLst/>
          </a:prstGeom>
          <a:noFill/>
        </p:spPr>
        <p:txBody>
          <a:bodyPr wrap="square">
            <a:spAutoFit/>
          </a:bodyPr>
          <a:lstStyle/>
          <a:p>
            <a:pPr algn="ctr"/>
            <a:r>
              <a:rPr lang="en-US" sz="1600" b="0" i="1" dirty="0" err="1">
                <a:solidFill>
                  <a:srgbClr val="262626"/>
                </a:solidFill>
                <a:effectLst/>
                <a:latin typeface="Arial" panose="020B0604020202020204" pitchFamily="34" charset="0"/>
                <a:cs typeface="Arial" panose="020B0604020202020204" pitchFamily="34" charset="0"/>
              </a:rPr>
              <a:t>t</a:t>
            </a:r>
            <a:r>
              <a:rPr lang="en-US" sz="1600" b="0" i="1" baseline="30000" dirty="0" err="1">
                <a:solidFill>
                  <a:srgbClr val="262626"/>
                </a:solidFill>
                <a:effectLst/>
                <a:latin typeface="Arial" panose="020B0604020202020204" pitchFamily="34" charset="0"/>
                <a:cs typeface="Arial" panose="020B0604020202020204" pitchFamily="34" charset="0"/>
              </a:rPr>
              <a:t>h</a:t>
            </a:r>
            <a:r>
              <a:rPr lang="en-US" sz="1600" b="0" i="1" dirty="0" err="1">
                <a:solidFill>
                  <a:srgbClr val="262626"/>
                </a:solidFill>
                <a:effectLst/>
                <a:latin typeface="Arial" panose="020B0604020202020204" pitchFamily="34" charset="0"/>
                <a:cs typeface="Arial" panose="020B0604020202020204" pitchFamily="34" charset="0"/>
              </a:rPr>
              <a:t>peèk</a:t>
            </a:r>
            <a:r>
              <a:rPr lang="en-US" sz="1600" b="0" i="1" baseline="30000" dirty="0" err="1">
                <a:solidFill>
                  <a:srgbClr val="262626"/>
                </a:solidFill>
                <a:effectLst/>
                <a:latin typeface="Arial" panose="020B0604020202020204" pitchFamily="34" charset="0"/>
                <a:cs typeface="Arial" panose="020B0604020202020204" pitchFamily="34" charset="0"/>
              </a:rPr>
              <a:t>h</a:t>
            </a:r>
            <a:r>
              <a:rPr lang="en-US" sz="1600" b="0" i="1" dirty="0" err="1">
                <a:solidFill>
                  <a:srgbClr val="262626"/>
                </a:solidFill>
                <a:effectLst/>
                <a:latin typeface="Arial" panose="020B0604020202020204" pitchFamily="34" charset="0"/>
                <a:cs typeface="Arial" panose="020B0604020202020204" pitchFamily="34" charset="0"/>
              </a:rPr>
              <a:t>w</a:t>
            </a:r>
            <a:r>
              <a:rPr lang="en-US" sz="1600" b="0" i="1" dirty="0">
                <a:solidFill>
                  <a:srgbClr val="262626"/>
                </a:solidFill>
                <a:effectLst/>
                <a:latin typeface="Arial" panose="020B0604020202020204" pitchFamily="34" charset="0"/>
                <a:cs typeface="Arial" panose="020B0604020202020204" pitchFamily="34" charset="0"/>
              </a:rPr>
              <a:t> [t-BEH-kw]</a:t>
            </a:r>
            <a:endParaRPr lang="en-US" sz="16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E73DFB4D-914B-F048-36AB-D35E9D920896}"/>
              </a:ext>
            </a:extLst>
          </p:cNvPr>
          <p:cNvSpPr txBox="1"/>
          <p:nvPr/>
        </p:nvSpPr>
        <p:spPr>
          <a:xfrm>
            <a:off x="2007737" y="2500040"/>
            <a:ext cx="2355444" cy="338554"/>
          </a:xfrm>
          <a:prstGeom prst="rect">
            <a:avLst/>
          </a:prstGeom>
          <a:noFill/>
        </p:spPr>
        <p:txBody>
          <a:bodyPr wrap="square">
            <a:spAutoFit/>
          </a:bodyPr>
          <a:lstStyle/>
          <a:p>
            <a:pPr algn="ctr"/>
            <a:r>
              <a:rPr lang="en-US" sz="1600" b="0" i="1" dirty="0" err="1">
                <a:solidFill>
                  <a:srgbClr val="262626"/>
                </a:solidFill>
                <a:effectLst/>
                <a:latin typeface="Arial" panose="020B0604020202020204" pitchFamily="34" charset="0"/>
                <a:cs typeface="Arial" panose="020B0604020202020204" pitchFamily="34" charset="0"/>
              </a:rPr>
              <a:t>t'elá</a:t>
            </a:r>
            <a:r>
              <a:rPr lang="en-US" sz="1600" b="0" i="1" dirty="0">
                <a:solidFill>
                  <a:srgbClr val="262626"/>
                </a:solidFill>
                <a:effectLst/>
                <a:latin typeface="Arial" panose="020B0604020202020204" pitchFamily="34" charset="0"/>
                <a:cs typeface="Arial" panose="020B0604020202020204" pitchFamily="34" charset="0"/>
              </a:rPr>
              <a:t> [t’-eh-LAH]</a:t>
            </a:r>
            <a:endParaRPr lang="en-US" sz="1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E42AF5C-FB29-5F59-E2AC-7605DF97B969}"/>
              </a:ext>
            </a:extLst>
          </p:cNvPr>
          <p:cNvSpPr txBox="1"/>
          <p:nvPr/>
        </p:nvSpPr>
        <p:spPr>
          <a:xfrm>
            <a:off x="990600" y="6244643"/>
            <a:ext cx="10210800" cy="307777"/>
          </a:xfrm>
          <a:prstGeom prst="rect">
            <a:avLst/>
          </a:prstGeom>
          <a:noFill/>
        </p:spPr>
        <p:txBody>
          <a:bodyPr wrap="none" lIns="0" tIns="0" rIns="0" bIns="0" rtlCol="0" anchor="t">
            <a:noAutofit/>
          </a:bodyPr>
          <a:lstStyle/>
          <a:p>
            <a:r>
              <a:rPr lang="en-US" sz="1200" i="1" dirty="0">
                <a:solidFill>
                  <a:schemeClr val="bg2">
                    <a:lumMod val="25000"/>
                  </a:schemeClr>
                </a:solidFill>
                <a:latin typeface="Arial" panose="020B0604020202020204" pitchFamily="34" charset="0"/>
                <a:cs typeface="Arial" panose="020B0604020202020204" pitchFamily="34" charset="0"/>
              </a:rPr>
              <a:t>Image source: Cow Creek Band of Umpqua Tribe of Indians</a:t>
            </a:r>
          </a:p>
        </p:txBody>
      </p:sp>
      <p:sp>
        <p:nvSpPr>
          <p:cNvPr id="8" name="Title 7">
            <a:extLst>
              <a:ext uri="{FF2B5EF4-FFF2-40B4-BE49-F238E27FC236}">
                <a16:creationId xmlns:a16="http://schemas.microsoft.com/office/drawing/2014/main" id="{2FE44B45-BA32-03FC-70B9-3015AE9B9ED7}"/>
              </a:ext>
            </a:extLst>
          </p:cNvPr>
          <p:cNvSpPr>
            <a:spLocks noGrp="1"/>
          </p:cNvSpPr>
          <p:nvPr>
            <p:ph type="ctrTitle"/>
          </p:nvPr>
        </p:nvSpPr>
        <p:spPr>
          <a:xfrm>
            <a:off x="1004046" y="495300"/>
            <a:ext cx="9861176" cy="624127"/>
          </a:xfrm>
        </p:spPr>
        <p:txBody>
          <a:bodyPr/>
          <a:lstStyle/>
          <a:p>
            <a:r>
              <a:rPr lang="en-US" dirty="0"/>
              <a:t>Cow Creek-style shinny</a:t>
            </a:r>
          </a:p>
        </p:txBody>
      </p:sp>
    </p:spTree>
    <p:extLst>
      <p:ext uri="{BB962C8B-B14F-4D97-AF65-F5344CB8AC3E}">
        <p14:creationId xmlns:p14="http://schemas.microsoft.com/office/powerpoint/2010/main" val="208441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66C5E67-885C-EB6B-B064-F77C06291AB9}"/>
              </a:ext>
            </a:extLst>
          </p:cNvPr>
          <p:cNvSpPr>
            <a:spLocks noGrp="1"/>
          </p:cNvSpPr>
          <p:nvPr>
            <p:ph idx="1"/>
          </p:nvPr>
        </p:nvSpPr>
        <p:spPr>
          <a:xfrm>
            <a:off x="1004046" y="1825625"/>
            <a:ext cx="5747483" cy="4351338"/>
          </a:xfrm>
        </p:spPr>
        <p:txBody>
          <a:bodyPr lIns="0" tIns="0" rIns="0" bIns="0"/>
          <a:lstStyle/>
          <a:p>
            <a:r>
              <a:rPr lang="en-US" sz="2400" dirty="0"/>
              <a:t>The Cow Creek Band of Umpqua Tribe of Indians teaches Tribal members to play shinny</a:t>
            </a:r>
          </a:p>
          <a:p>
            <a:r>
              <a:rPr lang="en-US" sz="2400" dirty="0"/>
              <a:t>Some modern materials are used for convenience and safety</a:t>
            </a:r>
          </a:p>
          <a:p>
            <a:r>
              <a:rPr lang="en-US" sz="2400" dirty="0"/>
              <a:t>Playing shinny promotes physical fitness and teamwork and maintains ties to Tribal history and traditional practices</a:t>
            </a:r>
          </a:p>
        </p:txBody>
      </p:sp>
      <p:sp>
        <p:nvSpPr>
          <p:cNvPr id="6" name="Title 1">
            <a:extLst>
              <a:ext uri="{FF2B5EF4-FFF2-40B4-BE49-F238E27FC236}">
                <a16:creationId xmlns:a16="http://schemas.microsoft.com/office/drawing/2014/main" id="{56535904-EE1A-7977-E6D3-ED093BD75B04}"/>
              </a:ext>
            </a:extLst>
          </p:cNvPr>
          <p:cNvSpPr txBox="1">
            <a:spLocks/>
          </p:cNvSpPr>
          <p:nvPr/>
        </p:nvSpPr>
        <p:spPr>
          <a:xfrm>
            <a:off x="990600" y="1303973"/>
            <a:ext cx="4654296" cy="3450336"/>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10000"/>
              </a:lnSpc>
              <a:buFont typeface="Arial" panose="020B0604020202020204" pitchFamily="34" charset="0"/>
              <a:buChar char="•"/>
            </a:pPr>
            <a:endParaRPr lang="en-US" sz="2400" dirty="0">
              <a:solidFill>
                <a:srgbClr val="000000"/>
              </a:solidFill>
              <a:latin typeface="Calibri" panose="020F0502020204030204" pitchFamily="34" charset="0"/>
            </a:endParaRPr>
          </a:p>
        </p:txBody>
      </p:sp>
      <p:pic>
        <p:nvPicPr>
          <p:cNvPr id="5" name="Picture 4">
            <a:extLst>
              <a:ext uri="{FF2B5EF4-FFF2-40B4-BE49-F238E27FC236}">
                <a16:creationId xmlns:a16="http://schemas.microsoft.com/office/drawing/2014/main" id="{BD6821B6-23EB-88A7-656C-FD598CD20C0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4034"/>
          <a:stretch/>
        </p:blipFill>
        <p:spPr>
          <a:xfrm>
            <a:off x="7177414" y="1838151"/>
            <a:ext cx="5009633" cy="4086660"/>
          </a:xfrm>
          <a:prstGeom prst="rect">
            <a:avLst/>
          </a:prstGeom>
        </p:spPr>
      </p:pic>
      <p:sp>
        <p:nvSpPr>
          <p:cNvPr id="2" name="TextBox 1">
            <a:extLst>
              <a:ext uri="{FF2B5EF4-FFF2-40B4-BE49-F238E27FC236}">
                <a16:creationId xmlns:a16="http://schemas.microsoft.com/office/drawing/2014/main" id="{7532B491-A479-FDAB-781E-C11D0C684BC7}"/>
              </a:ext>
            </a:extLst>
          </p:cNvPr>
          <p:cNvSpPr txBox="1"/>
          <p:nvPr/>
        </p:nvSpPr>
        <p:spPr>
          <a:xfrm>
            <a:off x="990600" y="6244643"/>
            <a:ext cx="10210800" cy="307777"/>
          </a:xfrm>
          <a:prstGeom prst="rect">
            <a:avLst/>
          </a:prstGeom>
          <a:noFill/>
        </p:spPr>
        <p:txBody>
          <a:bodyPr wrap="none" lIns="0" tIns="0" rIns="0" bIns="0" rtlCol="0" anchor="t">
            <a:noAutofit/>
          </a:bodyPr>
          <a:lstStyle/>
          <a:p>
            <a:r>
              <a:rPr lang="en-US" sz="1200" i="1" dirty="0">
                <a:solidFill>
                  <a:schemeClr val="bg2">
                    <a:lumMod val="25000"/>
                  </a:schemeClr>
                </a:solidFill>
                <a:latin typeface="Arial" panose="020B0604020202020204" pitchFamily="34" charset="0"/>
                <a:cs typeface="Arial" panose="020B0604020202020204" pitchFamily="34" charset="0"/>
              </a:rPr>
              <a:t>Image source: Cow Creek Band of Umpqua Tribe of Indians</a:t>
            </a:r>
          </a:p>
        </p:txBody>
      </p:sp>
      <p:sp>
        <p:nvSpPr>
          <p:cNvPr id="10" name="Title 9">
            <a:extLst>
              <a:ext uri="{FF2B5EF4-FFF2-40B4-BE49-F238E27FC236}">
                <a16:creationId xmlns:a16="http://schemas.microsoft.com/office/drawing/2014/main" id="{19092E75-AB3F-DAFC-9277-E8FB120BA4C5}"/>
              </a:ext>
            </a:extLst>
          </p:cNvPr>
          <p:cNvSpPr>
            <a:spLocks noGrp="1"/>
          </p:cNvSpPr>
          <p:nvPr>
            <p:ph type="ctrTitle"/>
          </p:nvPr>
        </p:nvSpPr>
        <p:spPr/>
        <p:txBody>
          <a:bodyPr/>
          <a:lstStyle/>
          <a:p>
            <a:r>
              <a:rPr lang="en-US"/>
              <a:t>CCBUTI and shinny today</a:t>
            </a:r>
          </a:p>
        </p:txBody>
      </p:sp>
    </p:spTree>
    <p:extLst>
      <p:ext uri="{BB962C8B-B14F-4D97-AF65-F5344CB8AC3E}">
        <p14:creationId xmlns:p14="http://schemas.microsoft.com/office/powerpoint/2010/main" val="14468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da571c-f727-47a5-9aab-64bd2d52803f">
      <Terms xmlns="http://schemas.microsoft.com/office/infopath/2007/PartnerControls"/>
    </lcf76f155ced4ddcb4097134ff3c332f>
    <TaxCatchAll xmlns="be7757ee-27b1-49d9-ad78-c19e224bf4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7" ma:contentTypeDescription="Create a new document." ma:contentTypeScope="" ma:versionID="568fb71113386b53663dc6a37671377b">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da404c0e5cc26e5c89a7aaeb26e60d26"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06aa88-5ac0-4838-8ce1-dd283b5d648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02e2f-9621-4d29-bf5e-01e5fd23d324}" ma:internalName="TaxCatchAll" ma:showField="CatchAllData" ma:web="be7757ee-27b1-49d9-ad78-c19e224bf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BDD72E-4538-4C1A-88A4-B014FB238C2E}">
  <ds:schemaRefs>
    <ds:schemaRef ds:uri="http://schemas.microsoft.com/sharepoint/v3/contenttype/forms"/>
  </ds:schemaRefs>
</ds:datastoreItem>
</file>

<file path=customXml/itemProps2.xml><?xml version="1.0" encoding="utf-8"?>
<ds:datastoreItem xmlns:ds="http://schemas.openxmlformats.org/officeDocument/2006/customXml" ds:itemID="{A2735579-969C-4966-A22D-BFFF6313194A}">
  <ds:schemaRefs>
    <ds:schemaRef ds:uri="http://schemas.openxmlformats.org/package/2006/metadata/core-properties"/>
    <ds:schemaRef ds:uri="be7757ee-27b1-49d9-ad78-c19e224bf417"/>
    <ds:schemaRef ds:uri="http://schemas.microsoft.com/office/2006/metadata/properties"/>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ecda571c-f727-47a5-9aab-64bd2d52803f"/>
    <ds:schemaRef ds:uri="http://purl.org/dc/elements/1.1/"/>
  </ds:schemaRefs>
</ds:datastoreItem>
</file>

<file path=customXml/itemProps3.xml><?xml version="1.0" encoding="utf-8"?>
<ds:datastoreItem xmlns:ds="http://schemas.openxmlformats.org/officeDocument/2006/customXml" ds:itemID="{BAD4206D-7C0E-42B7-970C-85A5405F0D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TotalTime>
  <Words>715</Words>
  <Application>Microsoft Macintosh PowerPoint</Application>
  <PresentationFormat>Widescreen</PresentationFormat>
  <Paragraphs>43</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Helvetica Neue</vt:lpstr>
      <vt:lpstr>Myriad Pro</vt:lpstr>
      <vt:lpstr>Times New Roman</vt:lpstr>
      <vt:lpstr>Office Theme</vt:lpstr>
      <vt:lpstr>Traditional Games</vt:lpstr>
      <vt:lpstr>Name this game</vt:lpstr>
      <vt:lpstr>Shinny basics</vt:lpstr>
      <vt:lpstr>Cow Creek-style shinny</vt:lpstr>
      <vt:lpstr>CCBUTI and shinny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 with a Hole in the Top</dc:title>
  <dc:creator>Rachael Radick</dc:creator>
  <cp:lastModifiedBy>Valerie Brodnikova</cp:lastModifiedBy>
  <cp:revision>72</cp:revision>
  <dcterms:created xsi:type="dcterms:W3CDTF">2020-05-08T21:00:21Z</dcterms:created>
  <dcterms:modified xsi:type="dcterms:W3CDTF">2023-08-30T18:22:02Z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y fmtid="{D5CDD505-2E9C-101B-9397-08002B2CF9AE}" pid="3" name="MediaServiceImageTags">
    <vt:lpwstr/>
  </property>
</Properties>
</file>