
<file path=[Content_Types].xml><?xml version="1.0" encoding="utf-8"?>
<Types xmlns="http://schemas.openxmlformats.org/package/2006/content-types">
  <Default Extension="jpeg" ContentType="image/jpeg"/>
  <Default Extension="mp3" ContentType="audio/m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omments/modernComment_116_6A93C69E.xml" ContentType="application/vnd.ms-powerpoint.comments+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9"/>
  </p:notesMasterIdLst>
  <p:handoutMasterIdLst>
    <p:handoutMasterId r:id="rId20"/>
  </p:handoutMasterIdLst>
  <p:sldIdLst>
    <p:sldId id="256" r:id="rId5"/>
    <p:sldId id="266" r:id="rId6"/>
    <p:sldId id="271" r:id="rId7"/>
    <p:sldId id="267" r:id="rId8"/>
    <p:sldId id="268" r:id="rId9"/>
    <p:sldId id="269" r:id="rId10"/>
    <p:sldId id="270" r:id="rId11"/>
    <p:sldId id="272" r:id="rId12"/>
    <p:sldId id="273" r:id="rId13"/>
    <p:sldId id="274" r:id="rId14"/>
    <p:sldId id="276" r:id="rId15"/>
    <p:sldId id="303" r:id="rId16"/>
    <p:sldId id="277" r:id="rId17"/>
    <p:sldId id="27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24" userDrawn="1">
          <p15:clr>
            <a:srgbClr val="A4A3A4"/>
          </p15:clr>
        </p15:guide>
        <p15:guide id="3" pos="7056" userDrawn="1">
          <p15:clr>
            <a:srgbClr val="A4A3A4"/>
          </p15:clr>
        </p15:guide>
        <p15:guide id="4" orient="horz" pos="4032" userDrawn="1">
          <p15:clr>
            <a:srgbClr val="A4A3A4"/>
          </p15:clr>
        </p15:guide>
        <p15:guide id="7" pos="3840" userDrawn="1">
          <p15:clr>
            <a:srgbClr val="A4A3A4"/>
          </p15:clr>
        </p15:guide>
        <p15:guide id="8" orient="horz" pos="3936"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A301E4B-FA11-2AD4-1B67-524347C4E65B}" name="Sarah Pierce" initials="SP" userId="S::sarah.pierce@ednw.org::3e70db07-4241-4fd3-9836-d346b650e5a0" providerId="AD"/>
  <p188:author id="{50F610B1-0520-A676-7BD9-0B0E0C79A4DF}" name="Eric Gold" initials="EG" userId="S::eric.gold@ednw.org::b6cf958c-856f-4440-8aee-f7dbb254b8f3" providerId="AD"/>
  <p188:author id="{BEA188F4-C76B-824A-613B-5CC8FCC236E2}" name="Mandy Smoker Broaddus" initials="MB" userId="S::smokerbroaddus@ednw.org::98249921-6627-44fb-a584-82a5094d081d"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D365E"/>
    <a:srgbClr val="63A49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3878"/>
  </p:normalViewPr>
  <p:slideViewPr>
    <p:cSldViewPr snapToGrid="0">
      <p:cViewPr varScale="1">
        <p:scale>
          <a:sx n="88" d="100"/>
          <a:sy n="88" d="100"/>
        </p:scale>
        <p:origin x="720" y="192"/>
      </p:cViewPr>
      <p:guideLst>
        <p:guide pos="624"/>
        <p:guide pos="7056"/>
        <p:guide orient="horz" pos="4032"/>
        <p:guide pos="3840"/>
        <p:guide orient="horz" pos="3936"/>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c Gold" userId="S::eric.gold@ednw.org::b6cf958c-856f-4440-8aee-f7dbb254b8f3" providerId="AD" clId="Web-{3BBDA1FE-192C-69CA-6EF5-A8E63B056BBA}"/>
    <pc:docChg chg="mod modSld">
      <pc:chgData name="Eric Gold" userId="S::eric.gold@ednw.org::b6cf958c-856f-4440-8aee-f7dbb254b8f3" providerId="AD" clId="Web-{3BBDA1FE-192C-69CA-6EF5-A8E63B056BBA}" dt="2023-08-23T22:43:11.155" v="26"/>
      <pc:docMkLst>
        <pc:docMk/>
      </pc:docMkLst>
      <pc:sldChg chg="modSp">
        <pc:chgData name="Eric Gold" userId="S::eric.gold@ednw.org::b6cf958c-856f-4440-8aee-f7dbb254b8f3" providerId="AD" clId="Web-{3BBDA1FE-192C-69CA-6EF5-A8E63B056BBA}" dt="2023-08-23T22:18:17.181" v="3" actId="20577"/>
        <pc:sldMkLst>
          <pc:docMk/>
          <pc:sldMk cId="3751577388" sldId="266"/>
        </pc:sldMkLst>
        <pc:spChg chg="mod">
          <ac:chgData name="Eric Gold" userId="S::eric.gold@ednw.org::b6cf958c-856f-4440-8aee-f7dbb254b8f3" providerId="AD" clId="Web-{3BBDA1FE-192C-69CA-6EF5-A8E63B056BBA}" dt="2023-08-23T22:18:17.181" v="3" actId="20577"/>
          <ac:spMkLst>
            <pc:docMk/>
            <pc:sldMk cId="3751577388" sldId="266"/>
            <ac:spMk id="3" creationId="{9F737D9C-C193-3691-DA6A-BCEA0530FA6C}"/>
          </ac:spMkLst>
        </pc:spChg>
      </pc:sldChg>
      <pc:sldChg chg="modSp">
        <pc:chgData name="Eric Gold" userId="S::eric.gold@ednw.org::b6cf958c-856f-4440-8aee-f7dbb254b8f3" providerId="AD" clId="Web-{3BBDA1FE-192C-69CA-6EF5-A8E63B056BBA}" dt="2023-08-23T22:19:26.685" v="5" actId="20577"/>
        <pc:sldMkLst>
          <pc:docMk/>
          <pc:sldMk cId="3919145127" sldId="268"/>
        </pc:sldMkLst>
        <pc:spChg chg="mod">
          <ac:chgData name="Eric Gold" userId="S::eric.gold@ednw.org::b6cf958c-856f-4440-8aee-f7dbb254b8f3" providerId="AD" clId="Web-{3BBDA1FE-192C-69CA-6EF5-A8E63B056BBA}" dt="2023-08-23T22:19:26.685" v="5" actId="20577"/>
          <ac:spMkLst>
            <pc:docMk/>
            <pc:sldMk cId="3919145127" sldId="268"/>
            <ac:spMk id="3" creationId="{4388E046-543B-ABDB-A29C-5A2FF57BF3E2}"/>
          </ac:spMkLst>
        </pc:spChg>
      </pc:sldChg>
      <pc:sldChg chg="modSp">
        <pc:chgData name="Eric Gold" userId="S::eric.gold@ednw.org::b6cf958c-856f-4440-8aee-f7dbb254b8f3" providerId="AD" clId="Web-{3BBDA1FE-192C-69CA-6EF5-A8E63B056BBA}" dt="2023-08-23T22:20:37.439" v="8" actId="20577"/>
        <pc:sldMkLst>
          <pc:docMk/>
          <pc:sldMk cId="1395634678" sldId="272"/>
        </pc:sldMkLst>
        <pc:spChg chg="mod">
          <ac:chgData name="Eric Gold" userId="S::eric.gold@ednw.org::b6cf958c-856f-4440-8aee-f7dbb254b8f3" providerId="AD" clId="Web-{3BBDA1FE-192C-69CA-6EF5-A8E63B056BBA}" dt="2023-08-23T22:20:37.439" v="8" actId="20577"/>
          <ac:spMkLst>
            <pc:docMk/>
            <pc:sldMk cId="1395634678" sldId="272"/>
            <ac:spMk id="3" creationId="{2A36E7A8-6059-2DE4-EFDE-038F70F40D61}"/>
          </ac:spMkLst>
        </pc:spChg>
      </pc:sldChg>
      <pc:sldChg chg="addCm modCm">
        <pc:chgData name="Eric Gold" userId="S::eric.gold@ednw.org::b6cf958c-856f-4440-8aee-f7dbb254b8f3" providerId="AD" clId="Web-{3BBDA1FE-192C-69CA-6EF5-A8E63B056BBA}" dt="2023-08-23T22:43:11.155" v="26"/>
        <pc:sldMkLst>
          <pc:docMk/>
          <pc:sldMk cId="2987308072" sldId="274"/>
        </pc:sldMkLst>
        <pc:extLst>
          <p:ext xmlns:p="http://schemas.openxmlformats.org/presentationml/2006/main" uri="{D6D511B9-2390-475A-947B-AFAB55BFBCF1}">
            <pc226:cmChg xmlns:pc226="http://schemas.microsoft.com/office/powerpoint/2022/06/main/command" chg="add">
              <pc226:chgData name="Eric Gold" userId="S::eric.gold@ednw.org::b6cf958c-856f-4440-8aee-f7dbb254b8f3" providerId="AD" clId="Web-{3BBDA1FE-192C-69CA-6EF5-A8E63B056BBA}" dt="2023-08-23T22:21:58.365" v="11"/>
              <pc2:cmMkLst xmlns:pc2="http://schemas.microsoft.com/office/powerpoint/2019/9/main/command">
                <pc:docMk/>
                <pc:sldMk cId="2987308072" sldId="274"/>
                <pc2:cmMk id="{A6D10120-1FCA-4D74-A902-149EE12CAFA9}"/>
              </pc2:cmMkLst>
            </pc226:cmChg>
            <pc226:cmChg xmlns:pc226="http://schemas.microsoft.com/office/powerpoint/2022/06/main/command" chg="add mod">
              <pc226:chgData name="Eric Gold" userId="S::eric.gold@ednw.org::b6cf958c-856f-4440-8aee-f7dbb254b8f3" providerId="AD" clId="Web-{3BBDA1FE-192C-69CA-6EF5-A8E63B056BBA}" dt="2023-08-23T22:43:11.155" v="26"/>
              <pc2:cmMkLst xmlns:pc2="http://schemas.microsoft.com/office/powerpoint/2019/9/main/command">
                <pc:docMk/>
                <pc:sldMk cId="2987308072" sldId="274"/>
                <pc2:cmMk id="{DDFDB83A-B9D7-43C8-BC24-470D4DD7111D}"/>
              </pc2:cmMkLst>
            </pc226:cmChg>
          </p:ext>
        </pc:extLst>
      </pc:sldChg>
      <pc:sldChg chg="modSp">
        <pc:chgData name="Eric Gold" userId="S::eric.gold@ednw.org::b6cf958c-856f-4440-8aee-f7dbb254b8f3" providerId="AD" clId="Web-{3BBDA1FE-192C-69CA-6EF5-A8E63B056BBA}" dt="2023-08-23T22:22:47.118" v="24" actId="20577"/>
        <pc:sldMkLst>
          <pc:docMk/>
          <pc:sldMk cId="133213196" sldId="276"/>
        </pc:sldMkLst>
        <pc:spChg chg="mod">
          <ac:chgData name="Eric Gold" userId="S::eric.gold@ednw.org::b6cf958c-856f-4440-8aee-f7dbb254b8f3" providerId="AD" clId="Web-{3BBDA1FE-192C-69CA-6EF5-A8E63B056BBA}" dt="2023-08-23T22:22:47.118" v="24" actId="20577"/>
          <ac:spMkLst>
            <pc:docMk/>
            <pc:sldMk cId="133213196" sldId="276"/>
            <ac:spMk id="3" creationId="{33B7572B-1877-2483-B02F-868EB1247AEC}"/>
          </ac:spMkLst>
        </pc:spChg>
      </pc:sldChg>
      <pc:sldChg chg="addCm">
        <pc:chgData name="Eric Gold" userId="S::eric.gold@ednw.org::b6cf958c-856f-4440-8aee-f7dbb254b8f3" providerId="AD" clId="Web-{3BBDA1FE-192C-69CA-6EF5-A8E63B056BBA}" dt="2023-08-23T22:25:15.251" v="25"/>
        <pc:sldMkLst>
          <pc:docMk/>
          <pc:sldMk cId="1788069534" sldId="278"/>
        </pc:sldMkLst>
        <pc:extLst>
          <p:ext xmlns:p="http://schemas.openxmlformats.org/presentationml/2006/main" uri="{D6D511B9-2390-475A-947B-AFAB55BFBCF1}">
            <pc226:cmChg xmlns:pc226="http://schemas.microsoft.com/office/powerpoint/2022/06/main/command" chg="add">
              <pc226:chgData name="Eric Gold" userId="S::eric.gold@ednw.org::b6cf958c-856f-4440-8aee-f7dbb254b8f3" providerId="AD" clId="Web-{3BBDA1FE-192C-69CA-6EF5-A8E63B056BBA}" dt="2023-08-23T22:25:15.251" v="25"/>
              <pc2:cmMkLst xmlns:pc2="http://schemas.microsoft.com/office/powerpoint/2019/9/main/command">
                <pc:docMk/>
                <pc:sldMk cId="1788069534" sldId="278"/>
                <pc2:cmMk id="{633A8D2E-BB79-4E65-A044-FE5FA16BF808}"/>
              </pc2:cmMkLst>
            </pc226:cmChg>
          </p:ext>
        </pc:extLst>
      </pc:sldChg>
    </pc:docChg>
  </pc:docChgLst>
  <pc:docChgLst>
    <pc:chgData name="Valerie Brodnikova" userId="8cc92941-ad6a-4ef3-bb01-a71e95f3817c" providerId="ADAL" clId="{9B60AAAF-56CA-8141-8EBA-EBBE7164505D}"/>
    <pc:docChg chg="undo custSel addSld delSld modSld sldOrd">
      <pc:chgData name="Valerie Brodnikova" userId="8cc92941-ad6a-4ef3-bb01-a71e95f3817c" providerId="ADAL" clId="{9B60AAAF-56CA-8141-8EBA-EBBE7164505D}" dt="2023-08-23T16:43:03.023" v="325" actId="2696"/>
      <pc:docMkLst>
        <pc:docMk/>
      </pc:docMkLst>
      <pc:sldChg chg="modSp mod">
        <pc:chgData name="Valerie Brodnikova" userId="8cc92941-ad6a-4ef3-bb01-a71e95f3817c" providerId="ADAL" clId="{9B60AAAF-56CA-8141-8EBA-EBBE7164505D}" dt="2023-08-23T16:41:55.973" v="288" actId="14100"/>
        <pc:sldMkLst>
          <pc:docMk/>
          <pc:sldMk cId="2465692573" sldId="256"/>
        </pc:sldMkLst>
        <pc:spChg chg="mod">
          <ac:chgData name="Valerie Brodnikova" userId="8cc92941-ad6a-4ef3-bb01-a71e95f3817c" providerId="ADAL" clId="{9B60AAAF-56CA-8141-8EBA-EBBE7164505D}" dt="2023-08-23T16:41:55.973" v="288" actId="14100"/>
          <ac:spMkLst>
            <pc:docMk/>
            <pc:sldMk cId="2465692573" sldId="256"/>
            <ac:spMk id="2" creationId="{924BF42B-A8A6-084F-B760-3D87678251D6}"/>
          </ac:spMkLst>
        </pc:spChg>
      </pc:sldChg>
      <pc:sldChg chg="del">
        <pc:chgData name="Valerie Brodnikova" userId="8cc92941-ad6a-4ef3-bb01-a71e95f3817c" providerId="ADAL" clId="{9B60AAAF-56CA-8141-8EBA-EBBE7164505D}" dt="2023-08-23T16:42:04.026" v="289" actId="2696"/>
        <pc:sldMkLst>
          <pc:docMk/>
          <pc:sldMk cId="1091713092" sldId="257"/>
        </pc:sldMkLst>
      </pc:sldChg>
      <pc:sldChg chg="del">
        <pc:chgData name="Valerie Brodnikova" userId="8cc92941-ad6a-4ef3-bb01-a71e95f3817c" providerId="ADAL" clId="{9B60AAAF-56CA-8141-8EBA-EBBE7164505D}" dt="2023-08-23T16:42:04.026" v="289" actId="2696"/>
        <pc:sldMkLst>
          <pc:docMk/>
          <pc:sldMk cId="956984735" sldId="274"/>
        </pc:sldMkLst>
      </pc:sldChg>
      <pc:sldChg chg="addSp delSp modSp add mod setBg delDesignElem">
        <pc:chgData name="Valerie Brodnikova" userId="8cc92941-ad6a-4ef3-bb01-a71e95f3817c" providerId="ADAL" clId="{9B60AAAF-56CA-8141-8EBA-EBBE7164505D}" dt="2023-08-23T16:41:35.973" v="284" actId="14100"/>
        <pc:sldMkLst>
          <pc:docMk/>
          <pc:sldMk cId="2862907297" sldId="275"/>
        </pc:sldMkLst>
        <pc:spChg chg="del">
          <ac:chgData name="Valerie Brodnikova" userId="8cc92941-ad6a-4ef3-bb01-a71e95f3817c" providerId="ADAL" clId="{9B60AAAF-56CA-8141-8EBA-EBBE7164505D}" dt="2023-08-23T16:32:28.712" v="5" actId="478"/>
          <ac:spMkLst>
            <pc:docMk/>
            <pc:sldMk cId="2862907297" sldId="275"/>
            <ac:spMk id="2" creationId="{E39B3C44-F6FC-FDC7-8ED2-727157A3E68B}"/>
          </ac:spMkLst>
        </pc:spChg>
        <pc:spChg chg="del">
          <ac:chgData name="Valerie Brodnikova" userId="8cc92941-ad6a-4ef3-bb01-a71e95f3817c" providerId="ADAL" clId="{9B60AAAF-56CA-8141-8EBA-EBBE7164505D}" dt="2023-08-23T16:32:55.589" v="25" actId="478"/>
          <ac:spMkLst>
            <pc:docMk/>
            <pc:sldMk cId="2862907297" sldId="275"/>
            <ac:spMk id="5" creationId="{B02189B3-CA57-A996-4391-CCCD8B3A1D12}"/>
          </ac:spMkLst>
        </pc:spChg>
        <pc:spChg chg="add mod">
          <ac:chgData name="Valerie Brodnikova" userId="8cc92941-ad6a-4ef3-bb01-a71e95f3817c" providerId="ADAL" clId="{9B60AAAF-56CA-8141-8EBA-EBBE7164505D}" dt="2023-08-23T16:41:35.973" v="284" actId="14100"/>
          <ac:spMkLst>
            <pc:docMk/>
            <pc:sldMk cId="2862907297" sldId="275"/>
            <ac:spMk id="11" creationId="{B47CB771-584A-319C-DAA3-CBA83CDAC2DA}"/>
          </ac:spMkLst>
        </pc:spChg>
        <pc:spChg chg="add mod">
          <ac:chgData name="Valerie Brodnikova" userId="8cc92941-ad6a-4ef3-bb01-a71e95f3817c" providerId="ADAL" clId="{9B60AAAF-56CA-8141-8EBA-EBBE7164505D}" dt="2023-08-23T16:34:15.835" v="48" actId="20577"/>
          <ac:spMkLst>
            <pc:docMk/>
            <pc:sldMk cId="2862907297" sldId="275"/>
            <ac:spMk id="13" creationId="{364CAECA-A87C-8E28-E39D-1B705017B422}"/>
          </ac:spMkLst>
        </pc:spChg>
        <pc:spChg chg="del">
          <ac:chgData name="Valerie Brodnikova" userId="8cc92941-ad6a-4ef3-bb01-a71e95f3817c" providerId="ADAL" clId="{9B60AAAF-56CA-8141-8EBA-EBBE7164505D}" dt="2023-08-23T16:32:17.707" v="4"/>
          <ac:spMkLst>
            <pc:docMk/>
            <pc:sldMk cId="2862907297" sldId="275"/>
            <ac:spMk id="38" creationId="{09C509D2-0C1A-47B8-89C1-D3AB17D45256}"/>
          </ac:spMkLst>
        </pc:spChg>
        <pc:picChg chg="mod">
          <ac:chgData name="Valerie Brodnikova" userId="8cc92941-ad6a-4ef3-bb01-a71e95f3817c" providerId="ADAL" clId="{9B60AAAF-56CA-8141-8EBA-EBBE7164505D}" dt="2023-08-23T16:32:51.656" v="24" actId="1035"/>
          <ac:picMkLst>
            <pc:docMk/>
            <pc:sldMk cId="2862907297" sldId="275"/>
            <ac:picMk id="3" creationId="{B5857666-F2F0-BD9A-B131-C2D41456C7A1}"/>
          </ac:picMkLst>
        </pc:picChg>
        <pc:picChg chg="del">
          <ac:chgData name="Valerie Brodnikova" userId="8cc92941-ad6a-4ef3-bb01-a71e95f3817c" providerId="ADAL" clId="{9B60AAAF-56CA-8141-8EBA-EBBE7164505D}" dt="2023-08-23T16:32:45.043" v="12" actId="478"/>
          <ac:picMkLst>
            <pc:docMk/>
            <pc:sldMk cId="2862907297" sldId="275"/>
            <ac:picMk id="9" creationId="{06FB04A0-E8BC-7C00-771F-B4029F1E2DEB}"/>
          </ac:picMkLst>
        </pc:picChg>
      </pc:sldChg>
      <pc:sldChg chg="del">
        <pc:chgData name="Valerie Brodnikova" userId="8cc92941-ad6a-4ef3-bb01-a71e95f3817c" providerId="ADAL" clId="{9B60AAAF-56CA-8141-8EBA-EBBE7164505D}" dt="2023-08-23T16:42:04.026" v="289" actId="2696"/>
        <pc:sldMkLst>
          <pc:docMk/>
          <pc:sldMk cId="1461439742" sldId="276"/>
        </pc:sldMkLst>
      </pc:sldChg>
      <pc:sldChg chg="del">
        <pc:chgData name="Valerie Brodnikova" userId="8cc92941-ad6a-4ef3-bb01-a71e95f3817c" providerId="ADAL" clId="{9B60AAAF-56CA-8141-8EBA-EBBE7164505D}" dt="2023-08-23T16:42:04.026" v="289" actId="2696"/>
        <pc:sldMkLst>
          <pc:docMk/>
          <pc:sldMk cId="23820148" sldId="277"/>
        </pc:sldMkLst>
      </pc:sldChg>
      <pc:sldChg chg="del">
        <pc:chgData name="Valerie Brodnikova" userId="8cc92941-ad6a-4ef3-bb01-a71e95f3817c" providerId="ADAL" clId="{9B60AAAF-56CA-8141-8EBA-EBBE7164505D}" dt="2023-08-23T16:42:04.026" v="289" actId="2696"/>
        <pc:sldMkLst>
          <pc:docMk/>
          <pc:sldMk cId="2265209997" sldId="278"/>
        </pc:sldMkLst>
      </pc:sldChg>
      <pc:sldChg chg="del">
        <pc:chgData name="Valerie Brodnikova" userId="8cc92941-ad6a-4ef3-bb01-a71e95f3817c" providerId="ADAL" clId="{9B60AAAF-56CA-8141-8EBA-EBBE7164505D}" dt="2023-08-23T16:42:04.026" v="289" actId="2696"/>
        <pc:sldMkLst>
          <pc:docMk/>
          <pc:sldMk cId="3733865982" sldId="279"/>
        </pc:sldMkLst>
      </pc:sldChg>
      <pc:sldChg chg="del">
        <pc:chgData name="Valerie Brodnikova" userId="8cc92941-ad6a-4ef3-bb01-a71e95f3817c" providerId="ADAL" clId="{9B60AAAF-56CA-8141-8EBA-EBBE7164505D}" dt="2023-08-23T16:42:04.026" v="289" actId="2696"/>
        <pc:sldMkLst>
          <pc:docMk/>
          <pc:sldMk cId="3699139461" sldId="280"/>
        </pc:sldMkLst>
      </pc:sldChg>
      <pc:sldChg chg="del">
        <pc:chgData name="Valerie Brodnikova" userId="8cc92941-ad6a-4ef3-bb01-a71e95f3817c" providerId="ADAL" clId="{9B60AAAF-56CA-8141-8EBA-EBBE7164505D}" dt="2023-08-23T16:42:04.026" v="289" actId="2696"/>
        <pc:sldMkLst>
          <pc:docMk/>
          <pc:sldMk cId="1199614757" sldId="282"/>
        </pc:sldMkLst>
      </pc:sldChg>
      <pc:sldChg chg="del">
        <pc:chgData name="Valerie Brodnikova" userId="8cc92941-ad6a-4ef3-bb01-a71e95f3817c" providerId="ADAL" clId="{9B60AAAF-56CA-8141-8EBA-EBBE7164505D}" dt="2023-08-23T16:42:04.026" v="289" actId="2696"/>
        <pc:sldMkLst>
          <pc:docMk/>
          <pc:sldMk cId="688310068" sldId="283"/>
        </pc:sldMkLst>
      </pc:sldChg>
      <pc:sldChg chg="del">
        <pc:chgData name="Valerie Brodnikova" userId="8cc92941-ad6a-4ef3-bb01-a71e95f3817c" providerId="ADAL" clId="{9B60AAAF-56CA-8141-8EBA-EBBE7164505D}" dt="2023-08-23T16:42:04.026" v="289" actId="2696"/>
        <pc:sldMkLst>
          <pc:docMk/>
          <pc:sldMk cId="3688037577" sldId="285"/>
        </pc:sldMkLst>
      </pc:sldChg>
      <pc:sldChg chg="del">
        <pc:chgData name="Valerie Brodnikova" userId="8cc92941-ad6a-4ef3-bb01-a71e95f3817c" providerId="ADAL" clId="{9B60AAAF-56CA-8141-8EBA-EBBE7164505D}" dt="2023-08-23T16:42:04.026" v="289" actId="2696"/>
        <pc:sldMkLst>
          <pc:docMk/>
          <pc:sldMk cId="1539760775" sldId="286"/>
        </pc:sldMkLst>
      </pc:sldChg>
      <pc:sldChg chg="del">
        <pc:chgData name="Valerie Brodnikova" userId="8cc92941-ad6a-4ef3-bb01-a71e95f3817c" providerId="ADAL" clId="{9B60AAAF-56CA-8141-8EBA-EBBE7164505D}" dt="2023-08-23T16:42:04.026" v="289" actId="2696"/>
        <pc:sldMkLst>
          <pc:docMk/>
          <pc:sldMk cId="1689981849" sldId="287"/>
        </pc:sldMkLst>
      </pc:sldChg>
      <pc:sldChg chg="del">
        <pc:chgData name="Valerie Brodnikova" userId="8cc92941-ad6a-4ef3-bb01-a71e95f3817c" providerId="ADAL" clId="{9B60AAAF-56CA-8141-8EBA-EBBE7164505D}" dt="2023-08-23T16:42:04.026" v="289" actId="2696"/>
        <pc:sldMkLst>
          <pc:docMk/>
          <pc:sldMk cId="4194769205" sldId="288"/>
        </pc:sldMkLst>
      </pc:sldChg>
      <pc:sldChg chg="del">
        <pc:chgData name="Valerie Brodnikova" userId="8cc92941-ad6a-4ef3-bb01-a71e95f3817c" providerId="ADAL" clId="{9B60AAAF-56CA-8141-8EBA-EBBE7164505D}" dt="2023-08-23T16:42:04.026" v="289" actId="2696"/>
        <pc:sldMkLst>
          <pc:docMk/>
          <pc:sldMk cId="685365344" sldId="289"/>
        </pc:sldMkLst>
      </pc:sldChg>
      <pc:sldChg chg="del">
        <pc:chgData name="Valerie Brodnikova" userId="8cc92941-ad6a-4ef3-bb01-a71e95f3817c" providerId="ADAL" clId="{9B60AAAF-56CA-8141-8EBA-EBBE7164505D}" dt="2023-08-23T16:42:04.026" v="289" actId="2696"/>
        <pc:sldMkLst>
          <pc:docMk/>
          <pc:sldMk cId="746124460" sldId="290"/>
        </pc:sldMkLst>
      </pc:sldChg>
      <pc:sldChg chg="del">
        <pc:chgData name="Valerie Brodnikova" userId="8cc92941-ad6a-4ef3-bb01-a71e95f3817c" providerId="ADAL" clId="{9B60AAAF-56CA-8141-8EBA-EBBE7164505D}" dt="2023-08-23T16:42:04.026" v="289" actId="2696"/>
        <pc:sldMkLst>
          <pc:docMk/>
          <pc:sldMk cId="185075238" sldId="291"/>
        </pc:sldMkLst>
      </pc:sldChg>
      <pc:sldChg chg="addSp delSp modSp add mod">
        <pc:chgData name="Valerie Brodnikova" userId="8cc92941-ad6a-4ef3-bb01-a71e95f3817c" providerId="ADAL" clId="{9B60AAAF-56CA-8141-8EBA-EBBE7164505D}" dt="2023-08-23T16:41:32.378" v="283" actId="14100"/>
        <pc:sldMkLst>
          <pc:docMk/>
          <pc:sldMk cId="2925625974" sldId="292"/>
        </pc:sldMkLst>
        <pc:spChg chg="del">
          <ac:chgData name="Valerie Brodnikova" userId="8cc92941-ad6a-4ef3-bb01-a71e95f3817c" providerId="ADAL" clId="{9B60AAAF-56CA-8141-8EBA-EBBE7164505D}" dt="2023-08-23T16:34:47.109" v="52" actId="478"/>
          <ac:spMkLst>
            <pc:docMk/>
            <pc:sldMk cId="2925625974" sldId="292"/>
            <ac:spMk id="4" creationId="{1ECA9BB7-A921-DDB6-AFAA-DA21AB6B7876}"/>
          </ac:spMkLst>
        </pc:spChg>
        <pc:spChg chg="add mod">
          <ac:chgData name="Valerie Brodnikova" userId="8cc92941-ad6a-4ef3-bb01-a71e95f3817c" providerId="ADAL" clId="{9B60AAAF-56CA-8141-8EBA-EBBE7164505D}" dt="2023-08-23T16:41:32.378" v="283" actId="14100"/>
          <ac:spMkLst>
            <pc:docMk/>
            <pc:sldMk cId="2925625974" sldId="292"/>
            <ac:spMk id="5" creationId="{405440DD-8F78-52EF-71D4-E81B6C53627D}"/>
          </ac:spMkLst>
        </pc:spChg>
        <pc:picChg chg="mod">
          <ac:chgData name="Valerie Brodnikova" userId="8cc92941-ad6a-4ef3-bb01-a71e95f3817c" providerId="ADAL" clId="{9B60AAAF-56CA-8141-8EBA-EBBE7164505D}" dt="2023-08-23T16:35:13.300" v="76" actId="1037"/>
          <ac:picMkLst>
            <pc:docMk/>
            <pc:sldMk cId="2925625974" sldId="292"/>
            <ac:picMk id="2" creationId="{BE5054E8-CBD7-BC2F-C889-72089141C4D0}"/>
          </ac:picMkLst>
        </pc:picChg>
        <pc:picChg chg="del">
          <ac:chgData name="Valerie Brodnikova" userId="8cc92941-ad6a-4ef3-bb01-a71e95f3817c" providerId="ADAL" clId="{9B60AAAF-56CA-8141-8EBA-EBBE7164505D}" dt="2023-08-23T16:34:41.332" v="49" actId="478"/>
          <ac:picMkLst>
            <pc:docMk/>
            <pc:sldMk cId="2925625974" sldId="292"/>
            <ac:picMk id="9" creationId="{EAC004D2-2346-4448-91BB-CB98042FFA31}"/>
          </ac:picMkLst>
        </pc:picChg>
      </pc:sldChg>
      <pc:sldChg chg="delSp modSp add del mod setBg delDesignElem">
        <pc:chgData name="Valerie Brodnikova" userId="8cc92941-ad6a-4ef3-bb01-a71e95f3817c" providerId="ADAL" clId="{9B60AAAF-56CA-8141-8EBA-EBBE7164505D}" dt="2023-08-23T16:36:28.161" v="128" actId="2696"/>
        <pc:sldMkLst>
          <pc:docMk/>
          <pc:sldMk cId="1820361387" sldId="293"/>
        </pc:sldMkLst>
        <pc:spChg chg="mod">
          <ac:chgData name="Valerie Brodnikova" userId="8cc92941-ad6a-4ef3-bb01-a71e95f3817c" providerId="ADAL" clId="{9B60AAAF-56CA-8141-8EBA-EBBE7164505D}" dt="2023-08-23T16:35:29.877" v="80" actId="20577"/>
          <ac:spMkLst>
            <pc:docMk/>
            <pc:sldMk cId="1820361387" sldId="293"/>
            <ac:spMk id="4" creationId="{7E585A07-6374-3171-488A-231B4F8144AD}"/>
          </ac:spMkLst>
        </pc:spChg>
        <pc:spChg chg="del">
          <ac:chgData name="Valerie Brodnikova" userId="8cc92941-ad6a-4ef3-bb01-a71e95f3817c" providerId="ADAL" clId="{9B60AAAF-56CA-8141-8EBA-EBBE7164505D}" dt="2023-08-23T16:32:17.707" v="4"/>
          <ac:spMkLst>
            <pc:docMk/>
            <pc:sldMk cId="1820361387" sldId="293"/>
            <ac:spMk id="15" creationId="{04812C46-200A-4DEB-A05E-3ED6C68C2387}"/>
          </ac:spMkLst>
        </pc:spChg>
        <pc:spChg chg="del">
          <ac:chgData name="Valerie Brodnikova" userId="8cc92941-ad6a-4ef3-bb01-a71e95f3817c" providerId="ADAL" clId="{9B60AAAF-56CA-8141-8EBA-EBBE7164505D}" dt="2023-08-23T16:32:17.707" v="4"/>
          <ac:spMkLst>
            <pc:docMk/>
            <pc:sldMk cId="1820361387" sldId="293"/>
            <ac:spMk id="16" creationId="{D1EA859B-E555-4109-94F3-6700E046E008}"/>
          </ac:spMkLst>
        </pc:spChg>
      </pc:sldChg>
      <pc:sldChg chg="add del setBg">
        <pc:chgData name="Valerie Brodnikova" userId="8cc92941-ad6a-4ef3-bb01-a71e95f3817c" providerId="ADAL" clId="{9B60AAAF-56CA-8141-8EBA-EBBE7164505D}" dt="2023-08-23T16:38:12.320" v="174" actId="2696"/>
        <pc:sldMkLst>
          <pc:docMk/>
          <pc:sldMk cId="2420918941" sldId="294"/>
        </pc:sldMkLst>
      </pc:sldChg>
      <pc:sldChg chg="delSp add del setBg delDesignElem">
        <pc:chgData name="Valerie Brodnikova" userId="8cc92941-ad6a-4ef3-bb01-a71e95f3817c" providerId="ADAL" clId="{9B60AAAF-56CA-8141-8EBA-EBBE7164505D}" dt="2023-08-23T16:39:13.051" v="190" actId="2696"/>
        <pc:sldMkLst>
          <pc:docMk/>
          <pc:sldMk cId="1762287603" sldId="295"/>
        </pc:sldMkLst>
        <pc:spChg chg="del">
          <ac:chgData name="Valerie Brodnikova" userId="8cc92941-ad6a-4ef3-bb01-a71e95f3817c" providerId="ADAL" clId="{9B60AAAF-56CA-8141-8EBA-EBBE7164505D}" dt="2023-08-23T16:32:17.707" v="4"/>
          <ac:spMkLst>
            <pc:docMk/>
            <pc:sldMk cId="1762287603" sldId="295"/>
            <ac:spMk id="18" creationId="{AC8710B4-A815-4082-9E4F-F13A0007090C}"/>
          </ac:spMkLst>
        </pc:spChg>
        <pc:spChg chg="del">
          <ac:chgData name="Valerie Brodnikova" userId="8cc92941-ad6a-4ef3-bb01-a71e95f3817c" providerId="ADAL" clId="{9B60AAAF-56CA-8141-8EBA-EBBE7164505D}" dt="2023-08-23T16:32:17.707" v="4"/>
          <ac:spMkLst>
            <pc:docMk/>
            <pc:sldMk cId="1762287603" sldId="295"/>
            <ac:spMk id="19" creationId="{5FDF4720-5445-47BE-89FE-E40D1AE6F619}"/>
          </ac:spMkLst>
        </pc:spChg>
      </pc:sldChg>
      <pc:sldChg chg="add del setBg">
        <pc:chgData name="Valerie Brodnikova" userId="8cc92941-ad6a-4ef3-bb01-a71e95f3817c" providerId="ADAL" clId="{9B60AAAF-56CA-8141-8EBA-EBBE7164505D}" dt="2023-08-23T16:40:41.587" v="268" actId="2696"/>
        <pc:sldMkLst>
          <pc:docMk/>
          <pc:sldMk cId="1472294775" sldId="296"/>
        </pc:sldMkLst>
      </pc:sldChg>
      <pc:sldChg chg="delSp modSp add del mod setBg delDesignElem">
        <pc:chgData name="Valerie Brodnikova" userId="8cc92941-ad6a-4ef3-bb01-a71e95f3817c" providerId="ADAL" clId="{9B60AAAF-56CA-8141-8EBA-EBBE7164505D}" dt="2023-08-23T16:43:03.023" v="325" actId="2696"/>
        <pc:sldMkLst>
          <pc:docMk/>
          <pc:sldMk cId="3781629611" sldId="297"/>
        </pc:sldMkLst>
        <pc:spChg chg="mod">
          <ac:chgData name="Valerie Brodnikova" userId="8cc92941-ad6a-4ef3-bb01-a71e95f3817c" providerId="ADAL" clId="{9B60AAAF-56CA-8141-8EBA-EBBE7164505D}" dt="2023-08-23T16:41:03.306" v="275" actId="207"/>
          <ac:spMkLst>
            <pc:docMk/>
            <pc:sldMk cId="3781629611" sldId="297"/>
            <ac:spMk id="2" creationId="{56F52EC0-DE80-715E-0EFA-D94612B640FF}"/>
          </ac:spMkLst>
        </pc:spChg>
        <pc:spChg chg="mod">
          <ac:chgData name="Valerie Brodnikova" userId="8cc92941-ad6a-4ef3-bb01-a71e95f3817c" providerId="ADAL" clId="{9B60AAAF-56CA-8141-8EBA-EBBE7164505D}" dt="2023-08-23T16:41:00.699" v="274" actId="207"/>
          <ac:spMkLst>
            <pc:docMk/>
            <pc:sldMk cId="3781629611" sldId="297"/>
            <ac:spMk id="4" creationId="{1EBC58E9-12D6-46DC-E3D4-BC7E46D3813B}"/>
          </ac:spMkLst>
        </pc:spChg>
        <pc:spChg chg="del">
          <ac:chgData name="Valerie Brodnikova" userId="8cc92941-ad6a-4ef3-bb01-a71e95f3817c" providerId="ADAL" clId="{9B60AAAF-56CA-8141-8EBA-EBBE7164505D}" dt="2023-08-23T16:32:17.707" v="4"/>
          <ac:spMkLst>
            <pc:docMk/>
            <pc:sldMk cId="3781629611" sldId="297"/>
            <ac:spMk id="13" creationId="{33CD251C-A887-4D2F-925B-FC097198538B}"/>
          </ac:spMkLst>
        </pc:spChg>
        <pc:spChg chg="del">
          <ac:chgData name="Valerie Brodnikova" userId="8cc92941-ad6a-4ef3-bb01-a71e95f3817c" providerId="ADAL" clId="{9B60AAAF-56CA-8141-8EBA-EBBE7164505D}" dt="2023-08-23T16:32:17.707" v="4"/>
          <ac:spMkLst>
            <pc:docMk/>
            <pc:sldMk cId="3781629611" sldId="297"/>
            <ac:spMk id="15" creationId="{3B2069EE-A08E-44F0-B3F9-3CF8CC2DCAD5}"/>
          </ac:spMkLst>
        </pc:spChg>
        <pc:grpChg chg="del">
          <ac:chgData name="Valerie Brodnikova" userId="8cc92941-ad6a-4ef3-bb01-a71e95f3817c" providerId="ADAL" clId="{9B60AAAF-56CA-8141-8EBA-EBBE7164505D}" dt="2023-08-23T16:32:17.707" v="4"/>
          <ac:grpSpMkLst>
            <pc:docMk/>
            <pc:sldMk cId="3781629611" sldId="297"/>
            <ac:grpSpMk id="17" creationId="{9C6E8597-0CCE-4A8A-9326-AA52691A1C81}"/>
          </ac:grpSpMkLst>
        </pc:grpChg>
        <pc:picChg chg="mod">
          <ac:chgData name="Valerie Brodnikova" userId="8cc92941-ad6a-4ef3-bb01-a71e95f3817c" providerId="ADAL" clId="{9B60AAAF-56CA-8141-8EBA-EBBE7164505D}" dt="2023-08-23T16:40:55.871" v="273" actId="1076"/>
          <ac:picMkLst>
            <pc:docMk/>
            <pc:sldMk cId="3781629611" sldId="297"/>
            <ac:picMk id="6" creationId="{CA94918C-1588-CCAF-3BB8-00990E335E42}"/>
          </ac:picMkLst>
        </pc:picChg>
        <pc:picChg chg="mod">
          <ac:chgData name="Valerie Brodnikova" userId="8cc92941-ad6a-4ef3-bb01-a71e95f3817c" providerId="ADAL" clId="{9B60AAAF-56CA-8141-8EBA-EBBE7164505D}" dt="2023-08-23T16:40:55.871" v="273" actId="1076"/>
          <ac:picMkLst>
            <pc:docMk/>
            <pc:sldMk cId="3781629611" sldId="297"/>
            <ac:picMk id="8" creationId="{40410713-6EF3-F7A3-A265-DF28F1A52947}"/>
          </ac:picMkLst>
        </pc:picChg>
      </pc:sldChg>
      <pc:sldChg chg="addSp delSp modSp add mod ord">
        <pc:chgData name="Valerie Brodnikova" userId="8cc92941-ad6a-4ef3-bb01-a71e95f3817c" providerId="ADAL" clId="{9B60AAAF-56CA-8141-8EBA-EBBE7164505D}" dt="2023-08-23T16:41:28.507" v="282" actId="14100"/>
        <pc:sldMkLst>
          <pc:docMk/>
          <pc:sldMk cId="727957558" sldId="298"/>
        </pc:sldMkLst>
        <pc:spChg chg="add del mod">
          <ac:chgData name="Valerie Brodnikova" userId="8cc92941-ad6a-4ef3-bb01-a71e95f3817c" providerId="ADAL" clId="{9B60AAAF-56CA-8141-8EBA-EBBE7164505D}" dt="2023-08-23T16:35:51.953" v="89" actId="478"/>
          <ac:spMkLst>
            <pc:docMk/>
            <pc:sldMk cId="727957558" sldId="298"/>
            <ac:spMk id="2" creationId="{3316DC44-FCED-0C31-9DC7-174302EE5869}"/>
          </ac:spMkLst>
        </pc:spChg>
        <pc:spChg chg="mod">
          <ac:chgData name="Valerie Brodnikova" userId="8cc92941-ad6a-4ef3-bb01-a71e95f3817c" providerId="ADAL" clId="{9B60AAAF-56CA-8141-8EBA-EBBE7164505D}" dt="2023-08-23T16:41:28.507" v="282" actId="14100"/>
          <ac:spMkLst>
            <pc:docMk/>
            <pc:sldMk cId="727957558" sldId="298"/>
            <ac:spMk id="11" creationId="{B47CB771-584A-319C-DAA3-CBA83CDAC2DA}"/>
          </ac:spMkLst>
        </pc:spChg>
        <pc:spChg chg="mod">
          <ac:chgData name="Valerie Brodnikova" userId="8cc92941-ad6a-4ef3-bb01-a71e95f3817c" providerId="ADAL" clId="{9B60AAAF-56CA-8141-8EBA-EBBE7164505D}" dt="2023-08-23T16:36:25.634" v="127" actId="1038"/>
          <ac:spMkLst>
            <pc:docMk/>
            <pc:sldMk cId="727957558" sldId="298"/>
            <ac:spMk id="13" creationId="{364CAECA-A87C-8E28-E39D-1B705017B422}"/>
          </ac:spMkLst>
        </pc:spChg>
        <pc:picChg chg="del">
          <ac:chgData name="Valerie Brodnikova" userId="8cc92941-ad6a-4ef3-bb01-a71e95f3817c" providerId="ADAL" clId="{9B60AAAF-56CA-8141-8EBA-EBBE7164505D}" dt="2023-08-23T16:35:44.825" v="85" actId="478"/>
          <ac:picMkLst>
            <pc:docMk/>
            <pc:sldMk cId="727957558" sldId="298"/>
            <ac:picMk id="3" creationId="{B5857666-F2F0-BD9A-B131-C2D41456C7A1}"/>
          </ac:picMkLst>
        </pc:picChg>
        <pc:picChg chg="del">
          <ac:chgData name="Valerie Brodnikova" userId="8cc92941-ad6a-4ef3-bb01-a71e95f3817c" providerId="ADAL" clId="{9B60AAAF-56CA-8141-8EBA-EBBE7164505D}" dt="2023-08-23T16:35:44.234" v="84" actId="478"/>
          <ac:picMkLst>
            <pc:docMk/>
            <pc:sldMk cId="727957558" sldId="298"/>
            <ac:picMk id="4" creationId="{EC425182-AAC4-7D3A-F03E-D606D890258F}"/>
          </ac:picMkLst>
        </pc:picChg>
        <pc:picChg chg="add mod modCrop">
          <ac:chgData name="Valerie Brodnikova" userId="8cc92941-ad6a-4ef3-bb01-a71e95f3817c" providerId="ADAL" clId="{9B60AAAF-56CA-8141-8EBA-EBBE7164505D}" dt="2023-08-23T16:36:19.594" v="116" actId="1037"/>
          <ac:picMkLst>
            <pc:docMk/>
            <pc:sldMk cId="727957558" sldId="298"/>
            <ac:picMk id="5" creationId="{2DA1D52A-2A37-65F4-76A7-6DF644371481}"/>
          </ac:picMkLst>
        </pc:picChg>
        <pc:picChg chg="del">
          <ac:chgData name="Valerie Brodnikova" userId="8cc92941-ad6a-4ef3-bb01-a71e95f3817c" providerId="ADAL" clId="{9B60AAAF-56CA-8141-8EBA-EBBE7164505D}" dt="2023-08-23T16:35:49.957" v="88" actId="478"/>
          <ac:picMkLst>
            <pc:docMk/>
            <pc:sldMk cId="727957558" sldId="298"/>
            <ac:picMk id="6" creationId="{8C59613B-981B-0F1D-2CD0-DCB0B6CA8430}"/>
          </ac:picMkLst>
        </pc:picChg>
        <pc:picChg chg="del">
          <ac:chgData name="Valerie Brodnikova" userId="8cc92941-ad6a-4ef3-bb01-a71e95f3817c" providerId="ADAL" clId="{9B60AAAF-56CA-8141-8EBA-EBBE7164505D}" dt="2023-08-23T16:35:49.387" v="87" actId="478"/>
          <ac:picMkLst>
            <pc:docMk/>
            <pc:sldMk cId="727957558" sldId="298"/>
            <ac:picMk id="7" creationId="{07FC1182-D046-82E8-98C2-957B42C6698C}"/>
          </ac:picMkLst>
        </pc:picChg>
        <pc:picChg chg="del">
          <ac:chgData name="Valerie Brodnikova" userId="8cc92941-ad6a-4ef3-bb01-a71e95f3817c" providerId="ADAL" clId="{9B60AAAF-56CA-8141-8EBA-EBBE7164505D}" dt="2023-08-23T16:35:45.333" v="86" actId="478"/>
          <ac:picMkLst>
            <pc:docMk/>
            <pc:sldMk cId="727957558" sldId="298"/>
            <ac:picMk id="8" creationId="{5C8A8D08-6738-7747-9506-6D7851B7F82A}"/>
          </ac:picMkLst>
        </pc:picChg>
      </pc:sldChg>
      <pc:sldChg chg="addSp delSp modSp add mod">
        <pc:chgData name="Valerie Brodnikova" userId="8cc92941-ad6a-4ef3-bb01-a71e95f3817c" providerId="ADAL" clId="{9B60AAAF-56CA-8141-8EBA-EBBE7164505D}" dt="2023-08-23T16:37:58.265" v="173" actId="1035"/>
        <pc:sldMkLst>
          <pc:docMk/>
          <pc:sldMk cId="3672791302" sldId="299"/>
        </pc:sldMkLst>
        <pc:spChg chg="add del mod">
          <ac:chgData name="Valerie Brodnikova" userId="8cc92941-ad6a-4ef3-bb01-a71e95f3817c" providerId="ADAL" clId="{9B60AAAF-56CA-8141-8EBA-EBBE7164505D}" dt="2023-08-23T16:37:15.724" v="135" actId="478"/>
          <ac:spMkLst>
            <pc:docMk/>
            <pc:sldMk cId="3672791302" sldId="299"/>
            <ac:spMk id="3" creationId="{EE7BAF7C-5D16-26A0-6ED9-844C921DA05B}"/>
          </ac:spMkLst>
        </pc:spChg>
        <pc:spChg chg="mod">
          <ac:chgData name="Valerie Brodnikova" userId="8cc92941-ad6a-4ef3-bb01-a71e95f3817c" providerId="ADAL" clId="{9B60AAAF-56CA-8141-8EBA-EBBE7164505D}" dt="2023-08-23T16:37:58.265" v="173" actId="1035"/>
          <ac:spMkLst>
            <pc:docMk/>
            <pc:sldMk cId="3672791302" sldId="299"/>
            <ac:spMk id="11" creationId="{B47CB771-584A-319C-DAA3-CBA83CDAC2DA}"/>
          </ac:spMkLst>
        </pc:spChg>
        <pc:spChg chg="mod">
          <ac:chgData name="Valerie Brodnikova" userId="8cc92941-ad6a-4ef3-bb01-a71e95f3817c" providerId="ADAL" clId="{9B60AAAF-56CA-8141-8EBA-EBBE7164505D}" dt="2023-08-23T16:37:28.039" v="139" actId="14100"/>
          <ac:spMkLst>
            <pc:docMk/>
            <pc:sldMk cId="3672791302" sldId="299"/>
            <ac:spMk id="13" creationId="{364CAECA-A87C-8E28-E39D-1B705017B422}"/>
          </ac:spMkLst>
        </pc:spChg>
        <pc:picChg chg="add mod">
          <ac:chgData name="Valerie Brodnikova" userId="8cc92941-ad6a-4ef3-bb01-a71e95f3817c" providerId="ADAL" clId="{9B60AAAF-56CA-8141-8EBA-EBBE7164505D}" dt="2023-08-23T16:37:52.433" v="167" actId="1035"/>
          <ac:picMkLst>
            <pc:docMk/>
            <pc:sldMk cId="3672791302" sldId="299"/>
            <ac:picMk id="4" creationId="{FA4B05F4-DC79-D9CF-CA39-5615F04F509D}"/>
          </ac:picMkLst>
        </pc:picChg>
        <pc:picChg chg="del">
          <ac:chgData name="Valerie Brodnikova" userId="8cc92941-ad6a-4ef3-bb01-a71e95f3817c" providerId="ADAL" clId="{9B60AAAF-56CA-8141-8EBA-EBBE7164505D}" dt="2023-08-23T16:37:14.152" v="134" actId="478"/>
          <ac:picMkLst>
            <pc:docMk/>
            <pc:sldMk cId="3672791302" sldId="299"/>
            <ac:picMk id="5" creationId="{2DA1D52A-2A37-65F4-76A7-6DF644371481}"/>
          </ac:picMkLst>
        </pc:picChg>
      </pc:sldChg>
      <pc:sldChg chg="addSp delSp modSp add mod ord">
        <pc:chgData name="Valerie Brodnikova" userId="8cc92941-ad6a-4ef3-bb01-a71e95f3817c" providerId="ADAL" clId="{9B60AAAF-56CA-8141-8EBA-EBBE7164505D}" dt="2023-08-23T16:41:24.274" v="281" actId="14100"/>
        <pc:sldMkLst>
          <pc:docMk/>
          <pc:sldMk cId="2772773447" sldId="300"/>
        </pc:sldMkLst>
        <pc:spChg chg="add del mod">
          <ac:chgData name="Valerie Brodnikova" userId="8cc92941-ad6a-4ef3-bb01-a71e95f3817c" providerId="ADAL" clId="{9B60AAAF-56CA-8141-8EBA-EBBE7164505D}" dt="2023-08-23T16:38:50.218" v="183" actId="478"/>
          <ac:spMkLst>
            <pc:docMk/>
            <pc:sldMk cId="2772773447" sldId="300"/>
            <ac:spMk id="2" creationId="{A3C07BD4-4561-4605-D992-B27A7898E68A}"/>
          </ac:spMkLst>
        </pc:spChg>
        <pc:spChg chg="mod">
          <ac:chgData name="Valerie Brodnikova" userId="8cc92941-ad6a-4ef3-bb01-a71e95f3817c" providerId="ADAL" clId="{9B60AAAF-56CA-8141-8EBA-EBBE7164505D}" dt="2023-08-23T16:41:24.274" v="281" actId="14100"/>
          <ac:spMkLst>
            <pc:docMk/>
            <pc:sldMk cId="2772773447" sldId="300"/>
            <ac:spMk id="11" creationId="{B47CB771-584A-319C-DAA3-CBA83CDAC2DA}"/>
          </ac:spMkLst>
        </pc:spChg>
        <pc:spChg chg="mod">
          <ac:chgData name="Valerie Brodnikova" userId="8cc92941-ad6a-4ef3-bb01-a71e95f3817c" providerId="ADAL" clId="{9B60AAAF-56CA-8141-8EBA-EBBE7164505D}" dt="2023-08-23T16:40:25.672" v="265" actId="1037"/>
          <ac:spMkLst>
            <pc:docMk/>
            <pc:sldMk cId="2772773447" sldId="300"/>
            <ac:spMk id="13" creationId="{364CAECA-A87C-8E28-E39D-1B705017B422}"/>
          </ac:spMkLst>
        </pc:spChg>
        <pc:picChg chg="del">
          <ac:chgData name="Valerie Brodnikova" userId="8cc92941-ad6a-4ef3-bb01-a71e95f3817c" providerId="ADAL" clId="{9B60AAAF-56CA-8141-8EBA-EBBE7164505D}" dt="2023-08-23T16:38:47.931" v="179" actId="478"/>
          <ac:picMkLst>
            <pc:docMk/>
            <pc:sldMk cId="2772773447" sldId="300"/>
            <ac:picMk id="3" creationId="{B5857666-F2F0-BD9A-B131-C2D41456C7A1}"/>
          </ac:picMkLst>
        </pc:picChg>
        <pc:picChg chg="del">
          <ac:chgData name="Valerie Brodnikova" userId="8cc92941-ad6a-4ef3-bb01-a71e95f3817c" providerId="ADAL" clId="{9B60AAAF-56CA-8141-8EBA-EBBE7164505D}" dt="2023-08-23T16:38:47.253" v="178" actId="478"/>
          <ac:picMkLst>
            <pc:docMk/>
            <pc:sldMk cId="2772773447" sldId="300"/>
            <ac:picMk id="4" creationId="{EC425182-AAC4-7D3A-F03E-D606D890258F}"/>
          </ac:picMkLst>
        </pc:picChg>
        <pc:picChg chg="add mod modCrop">
          <ac:chgData name="Valerie Brodnikova" userId="8cc92941-ad6a-4ef3-bb01-a71e95f3817c" providerId="ADAL" clId="{9B60AAAF-56CA-8141-8EBA-EBBE7164505D}" dt="2023-08-23T16:40:08.949" v="234" actId="1038"/>
          <ac:picMkLst>
            <pc:docMk/>
            <pc:sldMk cId="2772773447" sldId="300"/>
            <ac:picMk id="5" creationId="{0B307027-F948-C2BB-E4E0-A7C583F25BF1}"/>
          </ac:picMkLst>
        </pc:picChg>
        <pc:picChg chg="del">
          <ac:chgData name="Valerie Brodnikova" userId="8cc92941-ad6a-4ef3-bb01-a71e95f3817c" providerId="ADAL" clId="{9B60AAAF-56CA-8141-8EBA-EBBE7164505D}" dt="2023-08-23T16:38:49.747" v="182" actId="478"/>
          <ac:picMkLst>
            <pc:docMk/>
            <pc:sldMk cId="2772773447" sldId="300"/>
            <ac:picMk id="6" creationId="{8C59613B-981B-0F1D-2CD0-DCB0B6CA8430}"/>
          </ac:picMkLst>
        </pc:picChg>
        <pc:picChg chg="del">
          <ac:chgData name="Valerie Brodnikova" userId="8cc92941-ad6a-4ef3-bb01-a71e95f3817c" providerId="ADAL" clId="{9B60AAAF-56CA-8141-8EBA-EBBE7164505D}" dt="2023-08-23T16:38:49.004" v="181" actId="478"/>
          <ac:picMkLst>
            <pc:docMk/>
            <pc:sldMk cId="2772773447" sldId="300"/>
            <ac:picMk id="7" creationId="{07FC1182-D046-82E8-98C2-957B42C6698C}"/>
          </ac:picMkLst>
        </pc:picChg>
        <pc:picChg chg="del">
          <ac:chgData name="Valerie Brodnikova" userId="8cc92941-ad6a-4ef3-bb01-a71e95f3817c" providerId="ADAL" clId="{9B60AAAF-56CA-8141-8EBA-EBBE7164505D}" dt="2023-08-23T16:38:48.618" v="180" actId="478"/>
          <ac:picMkLst>
            <pc:docMk/>
            <pc:sldMk cId="2772773447" sldId="300"/>
            <ac:picMk id="8" creationId="{5C8A8D08-6738-7747-9506-6D7851B7F82A}"/>
          </ac:picMkLst>
        </pc:picChg>
      </pc:sldChg>
      <pc:sldChg chg="addSp delSp modSp add mod">
        <pc:chgData name="Valerie Brodnikova" userId="8cc92941-ad6a-4ef3-bb01-a71e95f3817c" providerId="ADAL" clId="{9B60AAAF-56CA-8141-8EBA-EBBE7164505D}" dt="2023-08-23T16:41:21.374" v="280" actId="14100"/>
        <pc:sldMkLst>
          <pc:docMk/>
          <pc:sldMk cId="3464424998" sldId="301"/>
        </pc:sldMkLst>
        <pc:spChg chg="add del mod">
          <ac:chgData name="Valerie Brodnikova" userId="8cc92941-ad6a-4ef3-bb01-a71e95f3817c" providerId="ADAL" clId="{9B60AAAF-56CA-8141-8EBA-EBBE7164505D}" dt="2023-08-23T16:39:25.165" v="194" actId="478"/>
          <ac:spMkLst>
            <pc:docMk/>
            <pc:sldMk cId="3464424998" sldId="301"/>
            <ac:spMk id="3" creationId="{9F37514C-248F-3195-4B08-59CEE91E81E1}"/>
          </ac:spMkLst>
        </pc:spChg>
        <pc:spChg chg="mod">
          <ac:chgData name="Valerie Brodnikova" userId="8cc92941-ad6a-4ef3-bb01-a71e95f3817c" providerId="ADAL" clId="{9B60AAAF-56CA-8141-8EBA-EBBE7164505D}" dt="2023-08-23T16:41:21.374" v="280" actId="14100"/>
          <ac:spMkLst>
            <pc:docMk/>
            <pc:sldMk cId="3464424998" sldId="301"/>
            <ac:spMk id="11" creationId="{B47CB771-584A-319C-DAA3-CBA83CDAC2DA}"/>
          </ac:spMkLst>
        </pc:spChg>
        <pc:spChg chg="mod">
          <ac:chgData name="Valerie Brodnikova" userId="8cc92941-ad6a-4ef3-bb01-a71e95f3817c" providerId="ADAL" clId="{9B60AAAF-56CA-8141-8EBA-EBBE7164505D}" dt="2023-08-23T16:40:35.973" v="267" actId="20577"/>
          <ac:spMkLst>
            <pc:docMk/>
            <pc:sldMk cId="3464424998" sldId="301"/>
            <ac:spMk id="13" creationId="{364CAECA-A87C-8E28-E39D-1B705017B422}"/>
          </ac:spMkLst>
        </pc:spChg>
        <pc:picChg chg="add mod">
          <ac:chgData name="Valerie Brodnikova" userId="8cc92941-ad6a-4ef3-bb01-a71e95f3817c" providerId="ADAL" clId="{9B60AAAF-56CA-8141-8EBA-EBBE7164505D}" dt="2023-08-23T16:39:37.840" v="196" actId="11530"/>
          <ac:picMkLst>
            <pc:docMk/>
            <pc:sldMk cId="3464424998" sldId="301"/>
            <ac:picMk id="4" creationId="{403DEBDE-D4F5-A2FB-8E55-0EF12AD00761}"/>
          </ac:picMkLst>
        </pc:picChg>
        <pc:picChg chg="del">
          <ac:chgData name="Valerie Brodnikova" userId="8cc92941-ad6a-4ef3-bb01-a71e95f3817c" providerId="ADAL" clId="{9B60AAAF-56CA-8141-8EBA-EBBE7164505D}" dt="2023-08-23T16:39:23.632" v="193" actId="478"/>
          <ac:picMkLst>
            <pc:docMk/>
            <pc:sldMk cId="3464424998" sldId="301"/>
            <ac:picMk id="5" creationId="{0B307027-F948-C2BB-E4E0-A7C583F25BF1}"/>
          </ac:picMkLst>
        </pc:picChg>
      </pc:sldChg>
      <pc:sldChg chg="addSp delSp modSp add mod">
        <pc:chgData name="Valerie Brodnikova" userId="8cc92941-ad6a-4ef3-bb01-a71e95f3817c" providerId="ADAL" clId="{9B60AAAF-56CA-8141-8EBA-EBBE7164505D}" dt="2023-08-23T16:42:58.229" v="324" actId="1036"/>
        <pc:sldMkLst>
          <pc:docMk/>
          <pc:sldMk cId="3518201384" sldId="302"/>
        </pc:sldMkLst>
        <pc:spChg chg="add del mod">
          <ac:chgData name="Valerie Brodnikova" userId="8cc92941-ad6a-4ef3-bb01-a71e95f3817c" providerId="ADAL" clId="{9B60AAAF-56CA-8141-8EBA-EBBE7164505D}" dt="2023-08-23T16:41:11.883" v="278" actId="478"/>
          <ac:spMkLst>
            <pc:docMk/>
            <pc:sldMk cId="3518201384" sldId="302"/>
            <ac:spMk id="3" creationId="{79D9FBC1-801D-9276-B01A-40AEC870978F}"/>
          </ac:spMkLst>
        </pc:spChg>
        <pc:spChg chg="mod">
          <ac:chgData name="Valerie Brodnikova" userId="8cc92941-ad6a-4ef3-bb01-a71e95f3817c" providerId="ADAL" clId="{9B60AAAF-56CA-8141-8EBA-EBBE7164505D}" dt="2023-08-23T16:41:17.340" v="279" actId="1076"/>
          <ac:spMkLst>
            <pc:docMk/>
            <pc:sldMk cId="3518201384" sldId="302"/>
            <ac:spMk id="11" creationId="{B47CB771-584A-319C-DAA3-CBA83CDAC2DA}"/>
          </ac:spMkLst>
        </pc:spChg>
        <pc:spChg chg="mod">
          <ac:chgData name="Valerie Brodnikova" userId="8cc92941-ad6a-4ef3-bb01-a71e95f3817c" providerId="ADAL" clId="{9B60AAAF-56CA-8141-8EBA-EBBE7164505D}" dt="2023-08-23T16:42:24.075" v="293" actId="14100"/>
          <ac:spMkLst>
            <pc:docMk/>
            <pc:sldMk cId="3518201384" sldId="302"/>
            <ac:spMk id="13" creationId="{364CAECA-A87C-8E28-E39D-1B705017B422}"/>
          </ac:spMkLst>
        </pc:spChg>
        <pc:picChg chg="del">
          <ac:chgData name="Valerie Brodnikova" userId="8cc92941-ad6a-4ef3-bb01-a71e95f3817c" providerId="ADAL" clId="{9B60AAAF-56CA-8141-8EBA-EBBE7164505D}" dt="2023-08-23T16:41:09.103" v="277" actId="478"/>
          <ac:picMkLst>
            <pc:docMk/>
            <pc:sldMk cId="3518201384" sldId="302"/>
            <ac:picMk id="4" creationId="{403DEBDE-D4F5-A2FB-8E55-0EF12AD00761}"/>
          </ac:picMkLst>
        </pc:picChg>
        <pc:picChg chg="add mod">
          <ac:chgData name="Valerie Brodnikova" userId="8cc92941-ad6a-4ef3-bb01-a71e95f3817c" providerId="ADAL" clId="{9B60AAAF-56CA-8141-8EBA-EBBE7164505D}" dt="2023-08-23T16:42:58.229" v="324" actId="1036"/>
          <ac:picMkLst>
            <pc:docMk/>
            <pc:sldMk cId="3518201384" sldId="302"/>
            <ac:picMk id="5" creationId="{782CE0A0-0255-0012-5308-35DD3B2370CC}"/>
          </ac:picMkLst>
        </pc:picChg>
        <pc:picChg chg="add mod modCrop">
          <ac:chgData name="Valerie Brodnikova" userId="8cc92941-ad6a-4ef3-bb01-a71e95f3817c" providerId="ADAL" clId="{9B60AAAF-56CA-8141-8EBA-EBBE7164505D}" dt="2023-08-23T16:42:58.229" v="324" actId="1036"/>
          <ac:picMkLst>
            <pc:docMk/>
            <pc:sldMk cId="3518201384" sldId="302"/>
            <ac:picMk id="6" creationId="{9A38236A-1940-5EA2-65D4-00C2C6A5C02D}"/>
          </ac:picMkLst>
        </pc:picChg>
      </pc:sldChg>
    </pc:docChg>
  </pc:docChgLst>
  <pc:docChgLst>
    <pc:chgData name="Valerie Brodnikova" userId="8cc92941-ad6a-4ef3-bb01-a71e95f3817c" providerId="ADAL" clId="{DFBE623F-D1BD-8346-9069-B43D5BCB2FDB}"/>
    <pc:docChg chg="modSld">
      <pc:chgData name="Valerie Brodnikova" userId="8cc92941-ad6a-4ef3-bb01-a71e95f3817c" providerId="ADAL" clId="{DFBE623F-D1BD-8346-9069-B43D5BCB2FDB}" dt="2023-08-28T18:23:56.356" v="29" actId="20577"/>
      <pc:docMkLst>
        <pc:docMk/>
      </pc:docMkLst>
      <pc:sldChg chg="modNotesTx">
        <pc:chgData name="Valerie Brodnikova" userId="8cc92941-ad6a-4ef3-bb01-a71e95f3817c" providerId="ADAL" clId="{DFBE623F-D1BD-8346-9069-B43D5BCB2FDB}" dt="2023-08-28T18:10:35.402" v="17" actId="20577"/>
        <pc:sldMkLst>
          <pc:docMk/>
          <pc:sldMk cId="1500129297" sldId="271"/>
        </pc:sldMkLst>
      </pc:sldChg>
      <pc:sldChg chg="modNotesTx">
        <pc:chgData name="Valerie Brodnikova" userId="8cc92941-ad6a-4ef3-bb01-a71e95f3817c" providerId="ADAL" clId="{DFBE623F-D1BD-8346-9069-B43D5BCB2FDB}" dt="2023-08-28T18:11:34.444" v="20" actId="20577"/>
        <pc:sldMkLst>
          <pc:docMk/>
          <pc:sldMk cId="1395634678" sldId="272"/>
        </pc:sldMkLst>
      </pc:sldChg>
      <pc:sldChg chg="modNotesTx">
        <pc:chgData name="Valerie Brodnikova" userId="8cc92941-ad6a-4ef3-bb01-a71e95f3817c" providerId="ADAL" clId="{DFBE623F-D1BD-8346-9069-B43D5BCB2FDB}" dt="2023-08-28T18:11:58.556" v="21"/>
        <pc:sldMkLst>
          <pc:docMk/>
          <pc:sldMk cId="1862230421" sldId="273"/>
        </pc:sldMkLst>
      </pc:sldChg>
      <pc:sldChg chg="modSp mod delCm modCm modNotesTx">
        <pc:chgData name="Valerie Brodnikova" userId="8cc92941-ad6a-4ef3-bb01-a71e95f3817c" providerId="ADAL" clId="{DFBE623F-D1BD-8346-9069-B43D5BCB2FDB}" dt="2023-08-28T18:23:56.356" v="29" actId="20577"/>
        <pc:sldMkLst>
          <pc:docMk/>
          <pc:sldMk cId="2987308072" sldId="274"/>
        </pc:sldMkLst>
        <pc:spChg chg="mod">
          <ac:chgData name="Valerie Brodnikova" userId="8cc92941-ad6a-4ef3-bb01-a71e95f3817c" providerId="ADAL" clId="{DFBE623F-D1BD-8346-9069-B43D5BCB2FDB}" dt="2023-08-28T18:12:04.412" v="22" actId="20577"/>
          <ac:spMkLst>
            <pc:docMk/>
            <pc:sldMk cId="2987308072" sldId="274"/>
            <ac:spMk id="10" creationId="{C2C152D4-BD51-DF6A-14E6-60F96E8FFDB2}"/>
          </ac:spMkLst>
        </pc:spChg>
        <pc:extLst>
          <p:ext xmlns:p="http://schemas.openxmlformats.org/presentationml/2006/main" uri="{D6D511B9-2390-475A-947B-AFAB55BFBCF1}">
            <pc226:cmChg xmlns:pc226="http://schemas.microsoft.com/office/powerpoint/2022/06/main/command" chg="del mod">
              <pc226:chgData name="Valerie Brodnikova" userId="8cc92941-ad6a-4ef3-bb01-a71e95f3817c" providerId="ADAL" clId="{DFBE623F-D1BD-8346-9069-B43D5BCB2FDB}" dt="2023-08-28T18:12:09.248" v="23"/>
              <pc2:cmMkLst xmlns:pc2="http://schemas.microsoft.com/office/powerpoint/2019/9/main/command">
                <pc:docMk/>
                <pc:sldMk cId="2987308072" sldId="274"/>
                <pc2:cmMk id="{A6D10120-1FCA-4D74-A902-149EE12CAFA9}"/>
              </pc2:cmMkLst>
            </pc226:cmChg>
            <pc226:cmChg xmlns:pc226="http://schemas.microsoft.com/office/powerpoint/2022/06/main/command" chg="del">
              <pc226:chgData name="Valerie Brodnikova" userId="8cc92941-ad6a-4ef3-bb01-a71e95f3817c" providerId="ADAL" clId="{DFBE623F-D1BD-8346-9069-B43D5BCB2FDB}" dt="2023-08-28T18:12:14.810" v="24"/>
              <pc2:cmMkLst xmlns:pc2="http://schemas.microsoft.com/office/powerpoint/2019/9/main/command">
                <pc:docMk/>
                <pc:sldMk cId="2987308072" sldId="274"/>
                <pc2:cmMk id="{DDFDB83A-B9D7-43C8-BC24-470D4DD7111D}"/>
              </pc2:cmMkLst>
            </pc226:cmChg>
          </p:ext>
        </pc:extLst>
      </pc:sldChg>
    </pc:docChg>
  </pc:docChgLst>
  <pc:docChgLst>
    <pc:chgData name="Sarah Pierce" userId="3e70db07-4241-4fd3-9836-d346b650e5a0" providerId="ADAL" clId="{6999AEB9-E904-46ED-90A2-EA03F3C42425}"/>
    <pc:docChg chg="">
      <pc:chgData name="Sarah Pierce" userId="3e70db07-4241-4fd3-9836-d346b650e5a0" providerId="ADAL" clId="{6999AEB9-E904-46ED-90A2-EA03F3C42425}" dt="2023-08-26T02:34:37.178" v="0"/>
      <pc:docMkLst>
        <pc:docMk/>
      </pc:docMkLst>
      <pc:sldChg chg="modCm">
        <pc:chgData name="Sarah Pierce" userId="3e70db07-4241-4fd3-9836-d346b650e5a0" providerId="ADAL" clId="{6999AEB9-E904-46ED-90A2-EA03F3C42425}" dt="2023-08-26T02:34:37.178" v="0"/>
        <pc:sldMkLst>
          <pc:docMk/>
          <pc:sldMk cId="2987308072" sldId="274"/>
        </pc:sldMkLst>
        <pc:extLst>
          <p:ext xmlns:p="http://schemas.openxmlformats.org/presentationml/2006/main" uri="{D6D511B9-2390-475A-947B-AFAB55BFBCF1}">
            <pc226:cmChg xmlns:pc226="http://schemas.microsoft.com/office/powerpoint/2022/06/main/command" chg="">
              <pc226:chgData name="Sarah Pierce" userId="3e70db07-4241-4fd3-9836-d346b650e5a0" providerId="ADAL" clId="{6999AEB9-E904-46ED-90A2-EA03F3C42425}" dt="2023-08-26T02:34:37.178" v="0"/>
              <pc2:cmMkLst xmlns:pc2="http://schemas.microsoft.com/office/powerpoint/2019/9/main/command">
                <pc:docMk/>
                <pc:sldMk cId="2987308072" sldId="274"/>
                <pc2:cmMk id="{DDFDB83A-B9D7-43C8-BC24-470D4DD7111D}"/>
              </pc2:cmMkLst>
              <pc226:cmRplyChg chg="add">
                <pc226:chgData name="Sarah Pierce" userId="3e70db07-4241-4fd3-9836-d346b650e5a0" providerId="ADAL" clId="{6999AEB9-E904-46ED-90A2-EA03F3C42425}" dt="2023-08-26T02:34:37.178" v="0"/>
                <pc2:cmRplyMkLst xmlns:pc2="http://schemas.microsoft.com/office/powerpoint/2019/9/main/command">
                  <pc:docMk/>
                  <pc:sldMk cId="2987308072" sldId="274"/>
                  <pc2:cmMk id="{DDFDB83A-B9D7-43C8-BC24-470D4DD7111D}"/>
                  <pc2:cmRplyMk id="{447B8F5E-BC30-4B21-9CB0-AEEE9E6CC271}"/>
                </pc2:cmRplyMkLst>
              </pc226:cmRplyChg>
            </pc226:cmChg>
          </p:ext>
        </pc:extLst>
      </pc:sldChg>
    </pc:docChg>
  </pc:docChgLst>
  <pc:docChgLst>
    <pc:chgData name="Valerie Brodnikova" userId="8cc92941-ad6a-4ef3-bb01-a71e95f3817c" providerId="ADAL" clId="{3FABE186-2E16-9147-B3DF-A6BEF0280C16}"/>
    <pc:docChg chg="undo custSel addSld delSld modSld">
      <pc:chgData name="Valerie Brodnikova" userId="8cc92941-ad6a-4ef3-bb01-a71e95f3817c" providerId="ADAL" clId="{3FABE186-2E16-9147-B3DF-A6BEF0280C16}" dt="2023-08-23T17:09:43.757" v="682" actId="1035"/>
      <pc:docMkLst>
        <pc:docMk/>
      </pc:docMkLst>
      <pc:sldChg chg="modSp mod">
        <pc:chgData name="Valerie Brodnikova" userId="8cc92941-ad6a-4ef3-bb01-a71e95f3817c" providerId="ADAL" clId="{3FABE186-2E16-9147-B3DF-A6BEF0280C16}" dt="2023-08-23T16:44:39.057" v="8" actId="1035"/>
        <pc:sldMkLst>
          <pc:docMk/>
          <pc:sldMk cId="2465692573" sldId="256"/>
        </pc:sldMkLst>
        <pc:spChg chg="mod">
          <ac:chgData name="Valerie Brodnikova" userId="8cc92941-ad6a-4ef3-bb01-a71e95f3817c" providerId="ADAL" clId="{3FABE186-2E16-9147-B3DF-A6BEF0280C16}" dt="2023-08-23T16:44:39.057" v="8" actId="1035"/>
          <ac:spMkLst>
            <pc:docMk/>
            <pc:sldMk cId="2465692573" sldId="256"/>
            <ac:spMk id="2" creationId="{924BF42B-A8A6-084F-B760-3D87678251D6}"/>
          </ac:spMkLst>
        </pc:spChg>
      </pc:sldChg>
      <pc:sldChg chg="addSp delSp modSp add mod">
        <pc:chgData name="Valerie Brodnikova" userId="8cc92941-ad6a-4ef3-bb01-a71e95f3817c" providerId="ADAL" clId="{3FABE186-2E16-9147-B3DF-A6BEF0280C16}" dt="2023-08-23T16:48:16.882" v="62" actId="179"/>
        <pc:sldMkLst>
          <pc:docMk/>
          <pc:sldMk cId="3751577388" sldId="266"/>
        </pc:sldMkLst>
        <pc:spChg chg="mod">
          <ac:chgData name="Valerie Brodnikova" userId="8cc92941-ad6a-4ef3-bb01-a71e95f3817c" providerId="ADAL" clId="{3FABE186-2E16-9147-B3DF-A6BEF0280C16}" dt="2023-08-23T16:48:16.882" v="62" actId="179"/>
          <ac:spMkLst>
            <pc:docMk/>
            <pc:sldMk cId="3751577388" sldId="266"/>
            <ac:spMk id="3" creationId="{9F737D9C-C193-3691-DA6A-BCEA0530FA6C}"/>
          </ac:spMkLst>
        </pc:spChg>
        <pc:picChg chg="del">
          <ac:chgData name="Valerie Brodnikova" userId="8cc92941-ad6a-4ef3-bb01-a71e95f3817c" providerId="ADAL" clId="{3FABE186-2E16-9147-B3DF-A6BEF0280C16}" dt="2023-08-23T16:44:52.304" v="15" actId="478"/>
          <ac:picMkLst>
            <pc:docMk/>
            <pc:sldMk cId="3751577388" sldId="266"/>
            <ac:picMk id="4" creationId="{2495BF30-BC79-4145-355A-C1CA3913243B}"/>
          </ac:picMkLst>
        </pc:picChg>
        <pc:picChg chg="add del mod">
          <ac:chgData name="Valerie Brodnikova" userId="8cc92941-ad6a-4ef3-bb01-a71e95f3817c" providerId="ADAL" clId="{3FABE186-2E16-9147-B3DF-A6BEF0280C16}" dt="2023-08-23T16:45:09.010" v="22" actId="478"/>
          <ac:picMkLst>
            <pc:docMk/>
            <pc:sldMk cId="3751577388" sldId="266"/>
            <ac:picMk id="5" creationId="{2D8C2C7D-DC4B-ADC0-A37B-8EF09FCE033F}"/>
          </ac:picMkLst>
        </pc:picChg>
      </pc:sldChg>
      <pc:sldChg chg="addSp delSp modSp add mod setBg">
        <pc:chgData name="Valerie Brodnikova" userId="8cc92941-ad6a-4ef3-bb01-a71e95f3817c" providerId="ADAL" clId="{3FABE186-2E16-9147-B3DF-A6BEF0280C16}" dt="2023-08-23T16:49:21.946" v="76" actId="14100"/>
        <pc:sldMkLst>
          <pc:docMk/>
          <pc:sldMk cId="4175466228" sldId="267"/>
        </pc:sldMkLst>
        <pc:spChg chg="mod">
          <ac:chgData name="Valerie Brodnikova" userId="8cc92941-ad6a-4ef3-bb01-a71e95f3817c" providerId="ADAL" clId="{3FABE186-2E16-9147-B3DF-A6BEF0280C16}" dt="2023-08-23T16:45:02.545" v="20" actId="26606"/>
          <ac:spMkLst>
            <pc:docMk/>
            <pc:sldMk cId="4175466228" sldId="267"/>
            <ac:spMk id="2" creationId="{3FEED4DE-2094-A769-BBA8-F84893A57DE9}"/>
          </ac:spMkLst>
        </pc:spChg>
        <pc:spChg chg="mod">
          <ac:chgData name="Valerie Brodnikova" userId="8cc92941-ad6a-4ef3-bb01-a71e95f3817c" providerId="ADAL" clId="{3FABE186-2E16-9147-B3DF-A6BEF0280C16}" dt="2023-08-23T16:49:21.946" v="76" actId="14100"/>
          <ac:spMkLst>
            <pc:docMk/>
            <pc:sldMk cId="4175466228" sldId="267"/>
            <ac:spMk id="3" creationId="{4388E046-543B-ABDB-A29C-5A2FF57BF3E2}"/>
          </ac:spMkLst>
        </pc:spChg>
        <pc:spChg chg="add del">
          <ac:chgData name="Valerie Brodnikova" userId="8cc92941-ad6a-4ef3-bb01-a71e95f3817c" providerId="ADAL" clId="{3FABE186-2E16-9147-B3DF-A6BEF0280C16}" dt="2023-08-23T16:45:02.545" v="20" actId="26606"/>
          <ac:spMkLst>
            <pc:docMk/>
            <pc:sldMk cId="4175466228" sldId="267"/>
            <ac:spMk id="10" creationId="{D2B783EE-0239-4717-BBEA-8C9EAC61C824}"/>
          </ac:spMkLst>
        </pc:spChg>
        <pc:spChg chg="add del">
          <ac:chgData name="Valerie Brodnikova" userId="8cc92941-ad6a-4ef3-bb01-a71e95f3817c" providerId="ADAL" clId="{3FABE186-2E16-9147-B3DF-A6BEF0280C16}" dt="2023-08-23T16:45:02.545" v="20" actId="26606"/>
          <ac:spMkLst>
            <pc:docMk/>
            <pc:sldMk cId="4175466228" sldId="267"/>
            <ac:spMk id="12" creationId="{A7B99495-F43F-4D80-A44F-2CB4764EB90B}"/>
          </ac:spMkLst>
        </pc:spChg>
        <pc:spChg chg="add del">
          <ac:chgData name="Valerie Brodnikova" userId="8cc92941-ad6a-4ef3-bb01-a71e95f3817c" providerId="ADAL" clId="{3FABE186-2E16-9147-B3DF-A6BEF0280C16}" dt="2023-08-23T16:45:02.545" v="20" actId="26606"/>
          <ac:spMkLst>
            <pc:docMk/>
            <pc:sldMk cId="4175466228" sldId="267"/>
            <ac:spMk id="14" creationId="{70BEB1E7-2F88-40BC-B73D-42E5B6F80BFC}"/>
          </ac:spMkLst>
        </pc:spChg>
        <pc:picChg chg="del mod">
          <ac:chgData name="Valerie Brodnikova" userId="8cc92941-ad6a-4ef3-bb01-a71e95f3817c" providerId="ADAL" clId="{3FABE186-2E16-9147-B3DF-A6BEF0280C16}" dt="2023-08-23T16:45:04.558" v="21" actId="478"/>
          <ac:picMkLst>
            <pc:docMk/>
            <pc:sldMk cId="4175466228" sldId="267"/>
            <ac:picMk id="4" creationId="{EDAEE743-BC0A-7680-2B67-0D6906F19CC1}"/>
          </ac:picMkLst>
        </pc:picChg>
        <pc:picChg chg="add del mod">
          <ac:chgData name="Valerie Brodnikova" userId="8cc92941-ad6a-4ef3-bb01-a71e95f3817c" providerId="ADAL" clId="{3FABE186-2E16-9147-B3DF-A6BEF0280C16}" dt="2023-08-23T16:45:12.971" v="24" actId="478"/>
          <ac:picMkLst>
            <pc:docMk/>
            <pc:sldMk cId="4175466228" sldId="267"/>
            <ac:picMk id="5" creationId="{16097188-386D-01DF-97D1-819020DCC060}"/>
          </ac:picMkLst>
        </pc:picChg>
      </pc:sldChg>
      <pc:sldChg chg="delSp modSp add mod">
        <pc:chgData name="Valerie Brodnikova" userId="8cc92941-ad6a-4ef3-bb01-a71e95f3817c" providerId="ADAL" clId="{3FABE186-2E16-9147-B3DF-A6BEF0280C16}" dt="2023-08-23T16:50:03.279" v="86" actId="14100"/>
        <pc:sldMkLst>
          <pc:docMk/>
          <pc:sldMk cId="3919145127" sldId="268"/>
        </pc:sldMkLst>
        <pc:spChg chg="mod">
          <ac:chgData name="Valerie Brodnikova" userId="8cc92941-ad6a-4ef3-bb01-a71e95f3817c" providerId="ADAL" clId="{3FABE186-2E16-9147-B3DF-A6BEF0280C16}" dt="2023-08-23T16:50:03.279" v="86" actId="14100"/>
          <ac:spMkLst>
            <pc:docMk/>
            <pc:sldMk cId="3919145127" sldId="268"/>
            <ac:spMk id="3" creationId="{4388E046-543B-ABDB-A29C-5A2FF57BF3E2}"/>
          </ac:spMkLst>
        </pc:spChg>
        <pc:picChg chg="del">
          <ac:chgData name="Valerie Brodnikova" userId="8cc92941-ad6a-4ef3-bb01-a71e95f3817c" providerId="ADAL" clId="{3FABE186-2E16-9147-B3DF-A6BEF0280C16}" dt="2023-08-23T16:45:15.247" v="25" actId="478"/>
          <ac:picMkLst>
            <pc:docMk/>
            <pc:sldMk cId="3919145127" sldId="268"/>
            <ac:picMk id="4" creationId="{EDAEE743-BC0A-7680-2B67-0D6906F19CC1}"/>
          </ac:picMkLst>
        </pc:picChg>
      </pc:sldChg>
      <pc:sldChg chg="delSp modSp add mod">
        <pc:chgData name="Valerie Brodnikova" userId="8cc92941-ad6a-4ef3-bb01-a71e95f3817c" providerId="ADAL" clId="{3FABE186-2E16-9147-B3DF-A6BEF0280C16}" dt="2023-08-23T16:50:41.904" v="95" actId="20577"/>
        <pc:sldMkLst>
          <pc:docMk/>
          <pc:sldMk cId="2262856698" sldId="269"/>
        </pc:sldMkLst>
        <pc:spChg chg="mod">
          <ac:chgData name="Valerie Brodnikova" userId="8cc92941-ad6a-4ef3-bb01-a71e95f3817c" providerId="ADAL" clId="{3FABE186-2E16-9147-B3DF-A6BEF0280C16}" dt="2023-08-23T16:50:41.904" v="95" actId="20577"/>
          <ac:spMkLst>
            <pc:docMk/>
            <pc:sldMk cId="2262856698" sldId="269"/>
            <ac:spMk id="3" creationId="{3AA3AF24-6818-D3ED-F941-AE9C17314E66}"/>
          </ac:spMkLst>
        </pc:spChg>
        <pc:picChg chg="del">
          <ac:chgData name="Valerie Brodnikova" userId="8cc92941-ad6a-4ef3-bb01-a71e95f3817c" providerId="ADAL" clId="{3FABE186-2E16-9147-B3DF-A6BEF0280C16}" dt="2023-08-23T16:45:17.637" v="26" actId="478"/>
          <ac:picMkLst>
            <pc:docMk/>
            <pc:sldMk cId="2262856698" sldId="269"/>
            <ac:picMk id="4" creationId="{F5F0EDDF-8804-8448-B8EB-D32584F762CC}"/>
          </ac:picMkLst>
        </pc:picChg>
      </pc:sldChg>
      <pc:sldChg chg="addSp delSp modSp add mod">
        <pc:chgData name="Valerie Brodnikova" userId="8cc92941-ad6a-4ef3-bb01-a71e95f3817c" providerId="ADAL" clId="{3FABE186-2E16-9147-B3DF-A6BEF0280C16}" dt="2023-08-23T16:54:22.413" v="234" actId="1038"/>
        <pc:sldMkLst>
          <pc:docMk/>
          <pc:sldMk cId="1754242041" sldId="270"/>
        </pc:sldMkLst>
        <pc:spChg chg="mod">
          <ac:chgData name="Valerie Brodnikova" userId="8cc92941-ad6a-4ef3-bb01-a71e95f3817c" providerId="ADAL" clId="{3FABE186-2E16-9147-B3DF-A6BEF0280C16}" dt="2023-08-23T16:52:19.480" v="122" actId="14100"/>
          <ac:spMkLst>
            <pc:docMk/>
            <pc:sldMk cId="1754242041" sldId="270"/>
            <ac:spMk id="2" creationId="{3A236FB9-55B8-F438-6EBE-1E0156ECE0D8}"/>
          </ac:spMkLst>
        </pc:spChg>
        <pc:spChg chg="mod">
          <ac:chgData name="Valerie Brodnikova" userId="8cc92941-ad6a-4ef3-bb01-a71e95f3817c" providerId="ADAL" clId="{3FABE186-2E16-9147-B3DF-A6BEF0280C16}" dt="2023-08-23T16:53:38.546" v="178" actId="14100"/>
          <ac:spMkLst>
            <pc:docMk/>
            <pc:sldMk cId="1754242041" sldId="270"/>
            <ac:spMk id="4" creationId="{BA522E33-5029-B73B-9F74-CDC1A4A7388D}"/>
          </ac:spMkLst>
        </pc:spChg>
        <pc:spChg chg="del mod">
          <ac:chgData name="Valerie Brodnikova" userId="8cc92941-ad6a-4ef3-bb01-a71e95f3817c" providerId="ADAL" clId="{3FABE186-2E16-9147-B3DF-A6BEF0280C16}" dt="2023-08-23T16:51:20.921" v="106" actId="478"/>
          <ac:spMkLst>
            <pc:docMk/>
            <pc:sldMk cId="1754242041" sldId="270"/>
            <ac:spMk id="6" creationId="{3B8F9B0F-D289-925F-6F53-E71ACE7ECF77}"/>
          </ac:spMkLst>
        </pc:spChg>
        <pc:spChg chg="mod">
          <ac:chgData name="Valerie Brodnikova" userId="8cc92941-ad6a-4ef3-bb01-a71e95f3817c" providerId="ADAL" clId="{3FABE186-2E16-9147-B3DF-A6BEF0280C16}" dt="2023-08-23T16:54:22.413" v="234" actId="1038"/>
          <ac:spMkLst>
            <pc:docMk/>
            <pc:sldMk cId="1754242041" sldId="270"/>
            <ac:spMk id="7" creationId="{E93B7F4D-8820-8905-7252-D6B563A412B3}"/>
          </ac:spMkLst>
        </pc:spChg>
        <pc:spChg chg="add del mod">
          <ac:chgData name="Valerie Brodnikova" userId="8cc92941-ad6a-4ef3-bb01-a71e95f3817c" providerId="ADAL" clId="{3FABE186-2E16-9147-B3DF-A6BEF0280C16}" dt="2023-08-23T16:51:22.623" v="107" actId="478"/>
          <ac:spMkLst>
            <pc:docMk/>
            <pc:sldMk cId="1754242041" sldId="270"/>
            <ac:spMk id="10" creationId="{076DBFFB-D404-4459-48AC-88ECF149CE8C}"/>
          </ac:spMkLst>
        </pc:spChg>
        <pc:picChg chg="del">
          <ac:chgData name="Valerie Brodnikova" userId="8cc92941-ad6a-4ef3-bb01-a71e95f3817c" providerId="ADAL" clId="{3FABE186-2E16-9147-B3DF-A6BEF0280C16}" dt="2023-08-23T16:45:20.304" v="27" actId="478"/>
          <ac:picMkLst>
            <pc:docMk/>
            <pc:sldMk cId="1754242041" sldId="270"/>
            <ac:picMk id="3" creationId="{3C397DC6-3DA6-08D0-D05A-7F42287B4ECB}"/>
          </ac:picMkLst>
        </pc:picChg>
        <pc:picChg chg="mod">
          <ac:chgData name="Valerie Brodnikova" userId="8cc92941-ad6a-4ef3-bb01-a71e95f3817c" providerId="ADAL" clId="{3FABE186-2E16-9147-B3DF-A6BEF0280C16}" dt="2023-08-23T16:53:41.921" v="185" actId="1037"/>
          <ac:picMkLst>
            <pc:docMk/>
            <pc:sldMk cId="1754242041" sldId="270"/>
            <ac:picMk id="8" creationId="{CC84904B-9D4D-9F13-C3EB-AC96550A7948}"/>
          </ac:picMkLst>
        </pc:picChg>
        <pc:picChg chg="mod">
          <ac:chgData name="Valerie Brodnikova" userId="8cc92941-ad6a-4ef3-bb01-a71e95f3817c" providerId="ADAL" clId="{3FABE186-2E16-9147-B3DF-A6BEF0280C16}" dt="2023-08-23T16:53:48.871" v="219" actId="1038"/>
          <ac:picMkLst>
            <pc:docMk/>
            <pc:sldMk cId="1754242041" sldId="270"/>
            <ac:picMk id="9" creationId="{99D8776C-98A8-EE9B-625D-FFD548C71711}"/>
          </ac:picMkLst>
        </pc:picChg>
      </pc:sldChg>
      <pc:sldChg chg="addSp delSp modSp add mod">
        <pc:chgData name="Valerie Brodnikova" userId="8cc92941-ad6a-4ef3-bb01-a71e95f3817c" providerId="ADAL" clId="{3FABE186-2E16-9147-B3DF-A6BEF0280C16}" dt="2023-08-23T16:48:47.986" v="66" actId="948"/>
        <pc:sldMkLst>
          <pc:docMk/>
          <pc:sldMk cId="1500129297" sldId="271"/>
        </pc:sldMkLst>
        <pc:spChg chg="mod">
          <ac:chgData name="Valerie Brodnikova" userId="8cc92941-ad6a-4ef3-bb01-a71e95f3817c" providerId="ADAL" clId="{3FABE186-2E16-9147-B3DF-A6BEF0280C16}" dt="2023-08-23T16:48:47.986" v="66" actId="948"/>
          <ac:spMkLst>
            <pc:docMk/>
            <pc:sldMk cId="1500129297" sldId="271"/>
            <ac:spMk id="3" creationId="{D7DB912B-3C7B-CD7F-F15D-5C26D9515931}"/>
          </ac:spMkLst>
        </pc:spChg>
        <pc:picChg chg="add del mod">
          <ac:chgData name="Valerie Brodnikova" userId="8cc92941-ad6a-4ef3-bb01-a71e95f3817c" providerId="ADAL" clId="{3FABE186-2E16-9147-B3DF-A6BEF0280C16}" dt="2023-08-23T16:45:11.147" v="23" actId="478"/>
          <ac:picMkLst>
            <pc:docMk/>
            <pc:sldMk cId="1500129297" sldId="271"/>
            <ac:picMk id="4" creationId="{7140D36C-FB68-EE39-32E4-E8CCBAAE2EBF}"/>
          </ac:picMkLst>
        </pc:picChg>
      </pc:sldChg>
      <pc:sldChg chg="delSp modSp add mod">
        <pc:chgData name="Valerie Brodnikova" userId="8cc92941-ad6a-4ef3-bb01-a71e95f3817c" providerId="ADAL" clId="{3FABE186-2E16-9147-B3DF-A6BEF0280C16}" dt="2023-08-23T16:57:22.749" v="247" actId="14100"/>
        <pc:sldMkLst>
          <pc:docMk/>
          <pc:sldMk cId="1395634678" sldId="272"/>
        </pc:sldMkLst>
        <pc:spChg chg="mod">
          <ac:chgData name="Valerie Brodnikova" userId="8cc92941-ad6a-4ef3-bb01-a71e95f3817c" providerId="ADAL" clId="{3FABE186-2E16-9147-B3DF-A6BEF0280C16}" dt="2023-08-23T16:57:22.749" v="247" actId="14100"/>
          <ac:spMkLst>
            <pc:docMk/>
            <pc:sldMk cId="1395634678" sldId="272"/>
            <ac:spMk id="3" creationId="{2A36E7A8-6059-2DE4-EFDE-038F70F40D61}"/>
          </ac:spMkLst>
        </pc:spChg>
        <pc:picChg chg="del">
          <ac:chgData name="Valerie Brodnikova" userId="8cc92941-ad6a-4ef3-bb01-a71e95f3817c" providerId="ADAL" clId="{3FABE186-2E16-9147-B3DF-A6BEF0280C16}" dt="2023-08-23T16:45:22.485" v="28" actId="478"/>
          <ac:picMkLst>
            <pc:docMk/>
            <pc:sldMk cId="1395634678" sldId="272"/>
            <ac:picMk id="4" creationId="{202AB5EA-64DE-F8C2-5B1E-5CD93F987E08}"/>
          </ac:picMkLst>
        </pc:picChg>
      </pc:sldChg>
      <pc:sldChg chg="delSp modSp add mod">
        <pc:chgData name="Valerie Brodnikova" userId="8cc92941-ad6a-4ef3-bb01-a71e95f3817c" providerId="ADAL" clId="{3FABE186-2E16-9147-B3DF-A6BEF0280C16}" dt="2023-08-23T17:00:42.844" v="403" actId="207"/>
        <pc:sldMkLst>
          <pc:docMk/>
          <pc:sldMk cId="1862230421" sldId="273"/>
        </pc:sldMkLst>
        <pc:spChg chg="mod">
          <ac:chgData name="Valerie Brodnikova" userId="8cc92941-ad6a-4ef3-bb01-a71e95f3817c" providerId="ADAL" clId="{3FABE186-2E16-9147-B3DF-A6BEF0280C16}" dt="2023-08-23T17:00:19.218" v="298" actId="14100"/>
          <ac:spMkLst>
            <pc:docMk/>
            <pc:sldMk cId="1862230421" sldId="273"/>
            <ac:spMk id="3" creationId="{CEDA81CD-4570-A0A6-A0CE-A35E65315BDB}"/>
          </ac:spMkLst>
        </pc:spChg>
        <pc:spChg chg="mod">
          <ac:chgData name="Valerie Brodnikova" userId="8cc92941-ad6a-4ef3-bb01-a71e95f3817c" providerId="ADAL" clId="{3FABE186-2E16-9147-B3DF-A6BEF0280C16}" dt="2023-08-23T17:00:42.844" v="403" actId="207"/>
          <ac:spMkLst>
            <pc:docMk/>
            <pc:sldMk cId="1862230421" sldId="273"/>
            <ac:spMk id="4" creationId="{EE785C84-CBC3-6024-FAF0-7E857F40A238}"/>
          </ac:spMkLst>
        </pc:spChg>
        <pc:picChg chg="del">
          <ac:chgData name="Valerie Brodnikova" userId="8cc92941-ad6a-4ef3-bb01-a71e95f3817c" providerId="ADAL" clId="{3FABE186-2E16-9147-B3DF-A6BEF0280C16}" dt="2023-08-23T16:45:25.039" v="29" actId="478"/>
          <ac:picMkLst>
            <pc:docMk/>
            <pc:sldMk cId="1862230421" sldId="273"/>
            <ac:picMk id="5" creationId="{21734B98-9FF6-1128-5896-1E38365AA8D3}"/>
          </ac:picMkLst>
        </pc:picChg>
      </pc:sldChg>
      <pc:sldChg chg="addSp delSp modSp add mod setBg delAnim">
        <pc:chgData name="Valerie Brodnikova" userId="8cc92941-ad6a-4ef3-bb01-a71e95f3817c" providerId="ADAL" clId="{3FABE186-2E16-9147-B3DF-A6BEF0280C16}" dt="2023-08-23T17:09:43.757" v="682" actId="1035"/>
        <pc:sldMkLst>
          <pc:docMk/>
          <pc:sldMk cId="2987308072" sldId="274"/>
        </pc:sldMkLst>
        <pc:spChg chg="del">
          <ac:chgData name="Valerie Brodnikova" userId="8cc92941-ad6a-4ef3-bb01-a71e95f3817c" providerId="ADAL" clId="{3FABE186-2E16-9147-B3DF-A6BEF0280C16}" dt="2023-08-23T17:02:36.193" v="440" actId="478"/>
          <ac:spMkLst>
            <pc:docMk/>
            <pc:sldMk cId="2987308072" sldId="274"/>
            <ac:spMk id="2" creationId="{A81FAE8D-1EDD-16BC-D6AC-D900D940EF53}"/>
          </ac:spMkLst>
        </pc:spChg>
        <pc:spChg chg="mod">
          <ac:chgData name="Valerie Brodnikova" userId="8cc92941-ad6a-4ef3-bb01-a71e95f3817c" providerId="ADAL" clId="{3FABE186-2E16-9147-B3DF-A6BEF0280C16}" dt="2023-08-23T17:09:32.386" v="671" actId="113"/>
          <ac:spMkLst>
            <pc:docMk/>
            <pc:sldMk cId="2987308072" sldId="274"/>
            <ac:spMk id="3" creationId="{36F2061E-4401-84C2-02E7-37817C05309E}"/>
          </ac:spMkLst>
        </pc:spChg>
        <pc:spChg chg="mod">
          <ac:chgData name="Valerie Brodnikova" userId="8cc92941-ad6a-4ef3-bb01-a71e95f3817c" providerId="ADAL" clId="{3FABE186-2E16-9147-B3DF-A6BEF0280C16}" dt="2023-08-23T17:09:34.686" v="672" actId="113"/>
          <ac:spMkLst>
            <pc:docMk/>
            <pc:sldMk cId="2987308072" sldId="274"/>
            <ac:spMk id="4" creationId="{26EDE2CF-3E4E-2E0C-B9E1-05DEF80F97F4}"/>
          </ac:spMkLst>
        </pc:spChg>
        <pc:spChg chg="mod">
          <ac:chgData name="Valerie Brodnikova" userId="8cc92941-ad6a-4ef3-bb01-a71e95f3817c" providerId="ADAL" clId="{3FABE186-2E16-9147-B3DF-A6BEF0280C16}" dt="2023-08-23T17:09:37.486" v="673" actId="113"/>
          <ac:spMkLst>
            <pc:docMk/>
            <pc:sldMk cId="2987308072" sldId="274"/>
            <ac:spMk id="8" creationId="{6151846E-C4C1-B6CF-D4F0-C80F0A81966D}"/>
          </ac:spMkLst>
        </pc:spChg>
        <pc:spChg chg="add mod">
          <ac:chgData name="Valerie Brodnikova" userId="8cc92941-ad6a-4ef3-bb01-a71e95f3817c" providerId="ADAL" clId="{3FABE186-2E16-9147-B3DF-A6BEF0280C16}" dt="2023-08-23T17:02:39.019" v="441"/>
          <ac:spMkLst>
            <pc:docMk/>
            <pc:sldMk cId="2987308072" sldId="274"/>
            <ac:spMk id="10" creationId="{C2C152D4-BD51-DF6A-14E6-60F96E8FFDB2}"/>
          </ac:spMkLst>
        </pc:spChg>
        <pc:picChg chg="mod">
          <ac:chgData name="Valerie Brodnikova" userId="8cc92941-ad6a-4ef3-bb01-a71e95f3817c" providerId="ADAL" clId="{3FABE186-2E16-9147-B3DF-A6BEF0280C16}" dt="2023-08-23T17:02:50.130" v="463" actId="1035"/>
          <ac:picMkLst>
            <pc:docMk/>
            <pc:sldMk cId="2987308072" sldId="274"/>
            <ac:picMk id="6" creationId="{DC1FC74F-6529-7240-73D4-FC74AEBF42F6}"/>
          </ac:picMkLst>
        </pc:picChg>
        <pc:picChg chg="mod">
          <ac:chgData name="Valerie Brodnikova" userId="8cc92941-ad6a-4ef3-bb01-a71e95f3817c" providerId="ADAL" clId="{3FABE186-2E16-9147-B3DF-A6BEF0280C16}" dt="2023-08-23T17:09:43.757" v="682" actId="1035"/>
          <ac:picMkLst>
            <pc:docMk/>
            <pc:sldMk cId="2987308072" sldId="274"/>
            <ac:picMk id="7" creationId="{905BECB9-62D5-BA35-C35F-025F9BCBCE34}"/>
          </ac:picMkLst>
        </pc:picChg>
        <pc:picChg chg="mod">
          <ac:chgData name="Valerie Brodnikova" userId="8cc92941-ad6a-4ef3-bb01-a71e95f3817c" providerId="ADAL" clId="{3FABE186-2E16-9147-B3DF-A6BEF0280C16}" dt="2023-08-23T17:09:41.240" v="681" actId="1038"/>
          <ac:picMkLst>
            <pc:docMk/>
            <pc:sldMk cId="2987308072" sldId="274"/>
            <ac:picMk id="9" creationId="{636EF645-4D5F-AC7D-15A8-AF5D53A198EE}"/>
          </ac:picMkLst>
        </pc:picChg>
      </pc:sldChg>
      <pc:sldChg chg="del">
        <pc:chgData name="Valerie Brodnikova" userId="8cc92941-ad6a-4ef3-bb01-a71e95f3817c" providerId="ADAL" clId="{3FABE186-2E16-9147-B3DF-A6BEF0280C16}" dt="2023-08-23T16:46:09.510" v="34" actId="2696"/>
        <pc:sldMkLst>
          <pc:docMk/>
          <pc:sldMk cId="2862907297" sldId="275"/>
        </pc:sldMkLst>
      </pc:sldChg>
      <pc:sldChg chg="modSp add mod">
        <pc:chgData name="Valerie Brodnikova" userId="8cc92941-ad6a-4ef3-bb01-a71e95f3817c" providerId="ADAL" clId="{3FABE186-2E16-9147-B3DF-A6BEF0280C16}" dt="2023-08-23T17:05:33.483" v="615" actId="14100"/>
        <pc:sldMkLst>
          <pc:docMk/>
          <pc:sldMk cId="133213196" sldId="276"/>
        </pc:sldMkLst>
        <pc:spChg chg="mod">
          <ac:chgData name="Valerie Brodnikova" userId="8cc92941-ad6a-4ef3-bb01-a71e95f3817c" providerId="ADAL" clId="{3FABE186-2E16-9147-B3DF-A6BEF0280C16}" dt="2023-08-23T17:05:33.483" v="615" actId="14100"/>
          <ac:spMkLst>
            <pc:docMk/>
            <pc:sldMk cId="133213196" sldId="276"/>
            <ac:spMk id="3" creationId="{33B7572B-1877-2483-B02F-868EB1247AEC}"/>
          </ac:spMkLst>
        </pc:spChg>
      </pc:sldChg>
      <pc:sldChg chg="addSp modSp add mod chgLayout">
        <pc:chgData name="Valerie Brodnikova" userId="8cc92941-ad6a-4ef3-bb01-a71e95f3817c" providerId="ADAL" clId="{3FABE186-2E16-9147-B3DF-A6BEF0280C16}" dt="2023-08-23T17:08:34.887" v="670" actId="20577"/>
        <pc:sldMkLst>
          <pc:docMk/>
          <pc:sldMk cId="1440918080" sldId="277"/>
        </pc:sldMkLst>
        <pc:spChg chg="mod ord">
          <ac:chgData name="Valerie Brodnikova" userId="8cc92941-ad6a-4ef3-bb01-a71e95f3817c" providerId="ADAL" clId="{3FABE186-2E16-9147-B3DF-A6BEF0280C16}" dt="2023-08-23T17:01:17.818" v="424" actId="700"/>
          <ac:spMkLst>
            <pc:docMk/>
            <pc:sldMk cId="1440918080" sldId="277"/>
            <ac:spMk id="2" creationId="{BA9993E9-99DE-86AD-A930-198FAF8AC157}"/>
          </ac:spMkLst>
        </pc:spChg>
        <pc:spChg chg="mod ord">
          <ac:chgData name="Valerie Brodnikova" userId="8cc92941-ad6a-4ef3-bb01-a71e95f3817c" providerId="ADAL" clId="{3FABE186-2E16-9147-B3DF-A6BEF0280C16}" dt="2023-08-23T17:08:04.646" v="665" actId="1036"/>
          <ac:spMkLst>
            <pc:docMk/>
            <pc:sldMk cId="1440918080" sldId="277"/>
            <ac:spMk id="3" creationId="{B993FE33-D356-A04C-1921-FB900BA5F3C5}"/>
          </ac:spMkLst>
        </pc:spChg>
        <pc:spChg chg="add mod">
          <ac:chgData name="Valerie Brodnikova" userId="8cc92941-ad6a-4ef3-bb01-a71e95f3817c" providerId="ADAL" clId="{3FABE186-2E16-9147-B3DF-A6BEF0280C16}" dt="2023-08-23T17:08:34.887" v="670" actId="20577"/>
          <ac:spMkLst>
            <pc:docMk/>
            <pc:sldMk cId="1440918080" sldId="277"/>
            <ac:spMk id="5" creationId="{44D263D0-215D-2AA8-3DA7-30DCB6A9583D}"/>
          </ac:spMkLst>
        </pc:spChg>
      </pc:sldChg>
      <pc:sldChg chg="modSp add mod modCm">
        <pc:chgData name="Valerie Brodnikova" userId="8cc92941-ad6a-4ef3-bb01-a71e95f3817c" providerId="ADAL" clId="{3FABE186-2E16-9147-B3DF-A6BEF0280C16}" dt="2023-08-23T16:46:14.735" v="35"/>
        <pc:sldMkLst>
          <pc:docMk/>
          <pc:sldMk cId="1788069534" sldId="278"/>
        </pc:sldMkLst>
        <pc:picChg chg="mod">
          <ac:chgData name="Valerie Brodnikova" userId="8cc92941-ad6a-4ef3-bb01-a71e95f3817c" providerId="ADAL" clId="{3FABE186-2E16-9147-B3DF-A6BEF0280C16}" dt="2023-08-23T16:45:53.481" v="33" actId="1076"/>
          <ac:picMkLst>
            <pc:docMk/>
            <pc:sldMk cId="1788069534" sldId="278"/>
            <ac:picMk id="4" creationId="{6E8B6A0B-3005-9913-3C8D-74E196DB49FE}"/>
          </ac:picMkLst>
        </pc:picChg>
        <pc:extLst>
          <p:ext xmlns:p="http://schemas.openxmlformats.org/presentationml/2006/main" uri="{D6D511B9-2390-475A-947B-AFAB55BFBCF1}">
            <pc226:cmChg xmlns:pc226="http://schemas.microsoft.com/office/powerpoint/2022/06/main/command" chg="mod">
              <pc226:chgData name="Valerie Brodnikova" userId="8cc92941-ad6a-4ef3-bb01-a71e95f3817c" providerId="ADAL" clId="{3FABE186-2E16-9147-B3DF-A6BEF0280C16}" dt="2023-08-23T16:46:14.735" v="35"/>
              <pc2:cmMkLst xmlns:pc2="http://schemas.microsoft.com/office/powerpoint/2019/9/main/command">
                <pc:docMk/>
                <pc:sldMk cId="1788069534" sldId="278"/>
                <pc2:cmMk id="{755AF1F8-BC83-4CA3-A037-B7D887399D6E}"/>
              </pc2:cmMkLst>
            </pc226:cmChg>
          </p:ext>
        </pc:extLst>
      </pc:sldChg>
      <pc:sldChg chg="del">
        <pc:chgData name="Valerie Brodnikova" userId="8cc92941-ad6a-4ef3-bb01-a71e95f3817c" providerId="ADAL" clId="{3FABE186-2E16-9147-B3DF-A6BEF0280C16}" dt="2023-08-23T16:46:09.510" v="34" actId="2696"/>
        <pc:sldMkLst>
          <pc:docMk/>
          <pc:sldMk cId="2925625974" sldId="292"/>
        </pc:sldMkLst>
      </pc:sldChg>
      <pc:sldChg chg="del">
        <pc:chgData name="Valerie Brodnikova" userId="8cc92941-ad6a-4ef3-bb01-a71e95f3817c" providerId="ADAL" clId="{3FABE186-2E16-9147-B3DF-A6BEF0280C16}" dt="2023-08-23T16:46:09.510" v="34" actId="2696"/>
        <pc:sldMkLst>
          <pc:docMk/>
          <pc:sldMk cId="727957558" sldId="298"/>
        </pc:sldMkLst>
      </pc:sldChg>
      <pc:sldChg chg="del">
        <pc:chgData name="Valerie Brodnikova" userId="8cc92941-ad6a-4ef3-bb01-a71e95f3817c" providerId="ADAL" clId="{3FABE186-2E16-9147-B3DF-A6BEF0280C16}" dt="2023-08-23T16:46:09.510" v="34" actId="2696"/>
        <pc:sldMkLst>
          <pc:docMk/>
          <pc:sldMk cId="3672791302" sldId="299"/>
        </pc:sldMkLst>
      </pc:sldChg>
      <pc:sldChg chg="del">
        <pc:chgData name="Valerie Brodnikova" userId="8cc92941-ad6a-4ef3-bb01-a71e95f3817c" providerId="ADAL" clId="{3FABE186-2E16-9147-B3DF-A6BEF0280C16}" dt="2023-08-23T16:46:09.510" v="34" actId="2696"/>
        <pc:sldMkLst>
          <pc:docMk/>
          <pc:sldMk cId="2772773447" sldId="300"/>
        </pc:sldMkLst>
      </pc:sldChg>
      <pc:sldChg chg="del">
        <pc:chgData name="Valerie Brodnikova" userId="8cc92941-ad6a-4ef3-bb01-a71e95f3817c" providerId="ADAL" clId="{3FABE186-2E16-9147-B3DF-A6BEF0280C16}" dt="2023-08-23T16:46:09.510" v="34" actId="2696"/>
        <pc:sldMkLst>
          <pc:docMk/>
          <pc:sldMk cId="3464424998" sldId="301"/>
        </pc:sldMkLst>
      </pc:sldChg>
      <pc:sldChg chg="del">
        <pc:chgData name="Valerie Brodnikova" userId="8cc92941-ad6a-4ef3-bb01-a71e95f3817c" providerId="ADAL" clId="{3FABE186-2E16-9147-B3DF-A6BEF0280C16}" dt="2023-08-23T16:46:09.510" v="34" actId="2696"/>
        <pc:sldMkLst>
          <pc:docMk/>
          <pc:sldMk cId="3518201384" sldId="302"/>
        </pc:sldMkLst>
      </pc:sldChg>
      <pc:sldChg chg="delSp modSp add mod setBg delDesignElem">
        <pc:chgData name="Valerie Brodnikova" userId="8cc92941-ad6a-4ef3-bb01-a71e95f3817c" providerId="ADAL" clId="{3FABE186-2E16-9147-B3DF-A6BEF0280C16}" dt="2023-08-23T17:01:07.053" v="421" actId="1038"/>
        <pc:sldMkLst>
          <pc:docMk/>
          <pc:sldMk cId="1758820083" sldId="303"/>
        </pc:sldMkLst>
        <pc:spChg chg="mod">
          <ac:chgData name="Valerie Brodnikova" userId="8cc92941-ad6a-4ef3-bb01-a71e95f3817c" providerId="ADAL" clId="{3FABE186-2E16-9147-B3DF-A6BEF0280C16}" dt="2023-08-23T16:44:48.160" v="11" actId="27636"/>
          <ac:spMkLst>
            <pc:docMk/>
            <pc:sldMk cId="1758820083" sldId="303"/>
            <ac:spMk id="2" creationId="{296D0EAC-84E2-EE1B-DFE6-CC3A4924C0E3}"/>
          </ac:spMkLst>
        </pc:spChg>
        <pc:spChg chg="del">
          <ac:chgData name="Valerie Brodnikova" userId="8cc92941-ad6a-4ef3-bb01-a71e95f3817c" providerId="ADAL" clId="{3FABE186-2E16-9147-B3DF-A6BEF0280C16}" dt="2023-08-23T16:44:47.945" v="10"/>
          <ac:spMkLst>
            <pc:docMk/>
            <pc:sldMk cId="1758820083" sldId="303"/>
            <ac:spMk id="19" creationId="{7CA0DAA6-33B8-4A25-810D-2F4D816FB40E}"/>
          </ac:spMkLst>
        </pc:spChg>
        <pc:picChg chg="mod">
          <ac:chgData name="Valerie Brodnikova" userId="8cc92941-ad6a-4ef3-bb01-a71e95f3817c" providerId="ADAL" clId="{3FABE186-2E16-9147-B3DF-A6BEF0280C16}" dt="2023-08-23T17:01:07.053" v="421" actId="1038"/>
          <ac:picMkLst>
            <pc:docMk/>
            <pc:sldMk cId="1758820083" sldId="303"/>
            <ac:picMk id="5" creationId="{38726D7E-9938-250E-AA03-5087496CAFF1}"/>
          </ac:picMkLst>
        </pc:picChg>
      </pc:sldChg>
      <pc:sldChg chg="new del">
        <pc:chgData name="Valerie Brodnikova" userId="8cc92941-ad6a-4ef3-bb01-a71e95f3817c" providerId="ADAL" clId="{3FABE186-2E16-9147-B3DF-A6BEF0280C16}" dt="2023-08-23T17:01:14.913" v="423" actId="680"/>
        <pc:sldMkLst>
          <pc:docMk/>
          <pc:sldMk cId="1912160274" sldId="304"/>
        </pc:sldMkLst>
      </pc:sldChg>
    </pc:docChg>
  </pc:docChgLst>
  <pc:docChgLst>
    <pc:chgData name="Sarah Pierce" userId="S::sarah.pierce@ednw.org::3e70db07-4241-4fd3-9836-d346b650e5a0" providerId="AD" clId="Web-{5B2951B9-479F-1545-5618-D428FF83B041}"/>
    <pc:docChg chg="">
      <pc:chgData name="Sarah Pierce" userId="S::sarah.pierce@ednw.org::3e70db07-4241-4fd3-9836-d346b650e5a0" providerId="AD" clId="Web-{5B2951B9-479F-1545-5618-D428FF83B041}" dt="2023-08-26T02:35:33.995" v="0"/>
      <pc:docMkLst>
        <pc:docMk/>
      </pc:docMkLst>
      <pc:sldChg chg="modCm">
        <pc:chgData name="Sarah Pierce" userId="S::sarah.pierce@ednw.org::3e70db07-4241-4fd3-9836-d346b650e5a0" providerId="AD" clId="Web-{5B2951B9-479F-1545-5618-D428FF83B041}" dt="2023-08-26T02:35:33.995" v="0"/>
        <pc:sldMkLst>
          <pc:docMk/>
          <pc:sldMk cId="1788069534" sldId="278"/>
        </pc:sldMkLst>
        <pc:extLst>
          <p:ext xmlns:p="http://schemas.openxmlformats.org/presentationml/2006/main" uri="{D6D511B9-2390-475A-947B-AFAB55BFBCF1}">
            <pc226:cmChg xmlns:pc226="http://schemas.microsoft.com/office/powerpoint/2022/06/main/command" chg="">
              <pc226:chgData name="Sarah Pierce" userId="S::sarah.pierce@ednw.org::3e70db07-4241-4fd3-9836-d346b650e5a0" providerId="AD" clId="Web-{5B2951B9-479F-1545-5618-D428FF83B041}" dt="2023-08-26T02:35:33.995" v="0"/>
              <pc2:cmMkLst xmlns:pc2="http://schemas.microsoft.com/office/powerpoint/2019/9/main/command">
                <pc:docMk/>
                <pc:sldMk cId="1788069534" sldId="278"/>
                <pc2:cmMk id="{633A8D2E-BB79-4E65-A044-FE5FA16BF808}"/>
              </pc2:cmMkLst>
              <pc226:cmRplyChg chg="add">
                <pc226:chgData name="Sarah Pierce" userId="S::sarah.pierce@ednw.org::3e70db07-4241-4fd3-9836-d346b650e5a0" providerId="AD" clId="Web-{5B2951B9-479F-1545-5618-D428FF83B041}" dt="2023-08-26T02:35:33.995" v="0"/>
                <pc2:cmRplyMkLst xmlns:pc2="http://schemas.microsoft.com/office/powerpoint/2019/9/main/command">
                  <pc:docMk/>
                  <pc:sldMk cId="1788069534" sldId="278"/>
                  <pc2:cmMk id="{633A8D2E-BB79-4E65-A044-FE5FA16BF808}"/>
                  <pc2:cmRplyMk id="{3952D845-EECD-4A90-A7D8-7A5F71DAC86B}"/>
                </pc2:cmRplyMkLst>
              </pc226:cmRplyChg>
            </pc226:cmChg>
          </p:ext>
        </pc:extLst>
      </pc:sldChg>
    </pc:docChg>
  </pc:docChgLst>
</pc:chgInfo>
</file>

<file path=ppt/comments/modernComment_116_6A93C69E.xml><?xml version="1.0" encoding="utf-8"?>
<p188:cmLst xmlns:a="http://schemas.openxmlformats.org/drawingml/2006/main" xmlns:r="http://schemas.openxmlformats.org/officeDocument/2006/relationships" xmlns:p188="http://schemas.microsoft.com/office/powerpoint/2018/8/main">
  <p188:cm id="{755AF1F8-BC83-4CA3-A037-B7D887399D6E}" authorId="{BEA188F4-C76B-824A-613B-5CC8FCC236E2}" status="resolved" created="2023-06-23T19:53:43.466" complete="100000">
    <pc:sldMkLst xmlns:pc="http://schemas.microsoft.com/office/powerpoint/2013/main/command">
      <pc:docMk/>
      <pc:sldMk cId="1788069534" sldId="278"/>
    </pc:sldMkLst>
    <p188:replyLst>
      <p188:reply id="{69870EFB-AFE4-4191-97C2-40F87CEB2D62}" authorId="{EA301E4B-FA11-2AD4-1B67-524347C4E65B}" created="2023-06-29T22:34:43.681">
        <p188:txBody>
          <a:bodyPr/>
          <a:lstStyle/>
          <a:p>
            <a:r>
              <a:rPr lang="en-US"/>
              <a:t>If they click on the button on slide 10 that says Video English version, then it goes to this slide. </a:t>
            </a:r>
          </a:p>
        </p188:txBody>
      </p188:reply>
    </p188:replyLst>
    <p188:txBody>
      <a:bodyPr/>
      <a:lstStyle/>
      <a:p>
        <a:r>
          <a:rPr lang="en-US"/>
          <a:t>[@Sarah Pierce] Is there a reason we have the story here again?</a:t>
        </a:r>
      </a:p>
    </p188:txBody>
  </p188:cm>
  <p188:cm id="{633A8D2E-BB79-4E65-A044-FE5FA16BF808}" authorId="{50F610B1-0520-A676-7BD9-0B0E0C79A4DF}" created="2023-08-23T22:25:15.251">
    <pc:sldMkLst xmlns:pc="http://schemas.microsoft.com/office/powerpoint/2013/main/command">
      <pc:docMk/>
      <pc:sldMk cId="1788069534" sldId="278"/>
    </pc:sldMkLst>
    <p188:replyLst>
      <p188:reply id="{3952D845-EECD-4A90-A7D8-7A5F71DAC86B}" authorId="{EA301E4B-FA11-2AD4-1B67-524347C4E65B}" created="2023-08-26T02:35:33.995">
        <p188:txBody>
          <a:bodyPr/>
          <a:lstStyle/>
          <a:p>
            <a:r>
              <a:rPr lang="en-US"/>
              <a:t>It has to be in presentation mode- yes image is cropped. If Valerie can put in the clearer image would be better.</a:t>
            </a:r>
          </a:p>
        </p188:txBody>
      </p188:reply>
    </p188:replyLst>
    <p188:txBody>
      <a:bodyPr/>
      <a:lstStyle/>
      <a:p>
        <a:r>
          <a:rPr lang="en-US"/>
          <a:t>the image looks kind of oddly cropped? And I'm not sure if the video is supposed to play from this slide but I couldn't get it to play.</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1382A92-59A2-E94B-B4EA-B716E7EC923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0607B4F-E01A-8E48-AE41-D99831DA8168}" type="datetimeFigureOut">
              <a:rPr lang="en-US" smtClean="0"/>
              <a:t>8/28/23</a:t>
            </a:fld>
            <a:endParaRPr lang="en-US"/>
          </a:p>
        </p:txBody>
      </p:sp>
      <p:sp>
        <p:nvSpPr>
          <p:cNvPr id="4" name="Footer Placeholder 3">
            <a:extLst>
              <a:ext uri="{FF2B5EF4-FFF2-40B4-BE49-F238E27FC236}">
                <a16:creationId xmlns:a16="http://schemas.microsoft.com/office/drawing/2014/main" id="{2204165A-990F-9844-AF2A-DD27509DE9E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6E7ED6E-E692-6041-9AB1-996572A88E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4542280-914E-1748-9B19-DA3CE3AA6D5C}" type="slidenum">
              <a:rPr lang="en-US" smtClean="0"/>
              <a:t>‹#›</a:t>
            </a:fld>
            <a:endParaRPr lang="en-US"/>
          </a:p>
        </p:txBody>
      </p:sp>
      <p:sp>
        <p:nvSpPr>
          <p:cNvPr id="6" name="Header Placeholder 5">
            <a:extLst>
              <a:ext uri="{FF2B5EF4-FFF2-40B4-BE49-F238E27FC236}">
                <a16:creationId xmlns:a16="http://schemas.microsoft.com/office/drawing/2014/main" id="{BC620CE9-E83C-274A-9319-3CED6B87405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Tree>
    <p:extLst>
      <p:ext uri="{BB962C8B-B14F-4D97-AF65-F5344CB8AC3E}">
        <p14:creationId xmlns:p14="http://schemas.microsoft.com/office/powerpoint/2010/main" val="6158112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5EB58-B3E6-9549-BC7E-356DD0B361F0}" type="datetimeFigureOut">
              <a:rPr lang="en-US" smtClean="0"/>
              <a:t>8/28/23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883D6F-C904-C64A-B37E-7602AF283020}" type="slidenum">
              <a:rPr lang="en-US" smtClean="0"/>
              <a:t>‹#›</a:t>
            </a:fld>
            <a:endParaRPr lang="en-US"/>
          </a:p>
        </p:txBody>
      </p:sp>
    </p:spTree>
    <p:extLst>
      <p:ext uri="{BB962C8B-B14F-4D97-AF65-F5344CB8AC3E}">
        <p14:creationId xmlns:p14="http://schemas.microsoft.com/office/powerpoint/2010/main" val="2632480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D35BFFC-17BA-4E1E-B2BC-F9F44D11A796}" type="slidenum">
              <a:rPr lang="en-US" smtClean="0"/>
              <a:t>2</a:t>
            </a:fld>
            <a:endParaRPr lang="en-US"/>
          </a:p>
        </p:txBody>
      </p:sp>
    </p:spTree>
    <p:extLst>
      <p:ext uri="{BB962C8B-B14F-4D97-AF65-F5344CB8AC3E}">
        <p14:creationId xmlns:p14="http://schemas.microsoft.com/office/powerpoint/2010/main" val="2859962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002F3C"/>
                </a:solidFill>
                <a:effectLst/>
                <a:latin typeface="Myriad Pro" panose="020B0503030403020204" pitchFamily="34" charset="0"/>
              </a:rPr>
              <a:t>Slides 3–6</a:t>
            </a:r>
          </a:p>
          <a:p>
            <a:endParaRPr lang="en-US" b="1" dirty="0">
              <a:solidFill>
                <a:srgbClr val="002F3C"/>
              </a:solidFill>
              <a:effectLst/>
              <a:latin typeface="Myriad Pro" panose="020B0503030403020204" pitchFamily="34" charset="0"/>
            </a:endParaRPr>
          </a:p>
          <a:p>
            <a:r>
              <a:rPr lang="en-US" b="1" dirty="0">
                <a:solidFill>
                  <a:srgbClr val="002F3C"/>
                </a:solidFill>
                <a:effectLst/>
                <a:latin typeface="Myriad Pro" panose="020B0503030403020204" pitchFamily="34" charset="0"/>
              </a:rPr>
              <a:t>Say:</a:t>
            </a:r>
            <a:endParaRPr lang="en-US" dirty="0">
              <a:solidFill>
                <a:srgbClr val="002F3C"/>
              </a:solidFill>
              <a:effectLst/>
              <a:latin typeface="Myriad Pro" panose="020B0503030403020204" pitchFamily="34" charset="0"/>
            </a:endParaRPr>
          </a:p>
          <a:p>
            <a:r>
              <a:rPr lang="en-US" i="1" dirty="0">
                <a:effectLst/>
                <a:latin typeface="Myriad Pro" panose="020B0503030403020204" pitchFamily="34" charset="0"/>
              </a:rPr>
              <a:t>Oral tradition has always played an important role in sustaining the culture, history, languages, and lifeways of American Indian people. Oral tradition takes many different forms including poems, songs, speeches, and spoken word. </a:t>
            </a:r>
            <a:endParaRPr lang="en-US" dirty="0">
              <a:effectLst/>
              <a:latin typeface="Myriad Pro" panose="020B0503030403020204" pitchFamily="34" charset="0"/>
            </a:endParaRPr>
          </a:p>
          <a:p>
            <a:r>
              <a:rPr lang="en-US" i="1" dirty="0">
                <a:effectLst/>
                <a:latin typeface="Myriad Pro" panose="020B0503030403020204" pitchFamily="34" charset="0"/>
              </a:rPr>
              <a:t>In this lesson, we will have the opportunity to learn about the importance of storytelling to American Indian oral tradition. Humans have used storytelling as a form of teaching for much longer than writing or print. Our brains are well practiced at absorbing knowledge and understanding through listening. </a:t>
            </a:r>
          </a:p>
          <a:p>
            <a:endParaRPr lang="en-US" dirty="0">
              <a:effectLst/>
              <a:latin typeface="Myriad Pro" panose="020B0503030403020204" pitchFamily="34" charset="0"/>
            </a:endParaRPr>
          </a:p>
          <a:p>
            <a:r>
              <a:rPr lang="en-US" i="1" dirty="0">
                <a:effectLst/>
                <a:latin typeface="Myriad Pro" panose="020B0503030403020204" pitchFamily="34" charset="0"/>
              </a:rPr>
              <a:t>One of the great misperceptions about American Indian oral tradition is that the stories conveyed are myths, legends, or lore. These terms imply that their content is entirely fictional and that their primary purpose is entertainment. </a:t>
            </a:r>
          </a:p>
          <a:p>
            <a:endParaRPr lang="en-US" dirty="0">
              <a:effectLst/>
              <a:latin typeface="Myriad Pro" panose="020B0503030403020204" pitchFamily="34" charset="0"/>
            </a:endParaRPr>
          </a:p>
          <a:p>
            <a:r>
              <a:rPr lang="en-US" i="1" dirty="0">
                <a:effectLst/>
                <a:latin typeface="Myriad Pro" panose="020B0503030403020204" pitchFamily="34" charset="0"/>
              </a:rPr>
              <a:t>In fact, most American Indian stories convey important cultural teachings, origin beliefs, and ancestral knowledge. To reduce these stories to the level of legend is inaccurate and conveys a lack of understanding about the role of storytelling in Indigenous cultures. For the purposes of this lesson, we will use the terms </a:t>
            </a:r>
            <a:r>
              <a:rPr lang="en-US" b="1" i="1" dirty="0">
                <a:effectLst/>
                <a:latin typeface="Myriad Pro" panose="020B0503030403020204" pitchFamily="34" charset="0"/>
              </a:rPr>
              <a:t>“storytelling”</a:t>
            </a:r>
            <a:r>
              <a:rPr lang="en-US" i="1" dirty="0">
                <a:effectLst/>
                <a:latin typeface="Myriad Pro" panose="020B0503030403020204" pitchFamily="34" charset="0"/>
              </a:rPr>
              <a:t> or </a:t>
            </a:r>
            <a:r>
              <a:rPr lang="en-US" b="1" i="1" dirty="0">
                <a:effectLst/>
                <a:latin typeface="Myriad Pro" panose="020B0503030403020204" pitchFamily="34" charset="0"/>
              </a:rPr>
              <a:t>“teaching”</a:t>
            </a:r>
            <a:r>
              <a:rPr lang="en-US" i="1" dirty="0">
                <a:effectLst/>
                <a:latin typeface="Myriad Pro" panose="020B0503030403020204" pitchFamily="34" charset="0"/>
              </a:rPr>
              <a:t> to describe this cultural activity.</a:t>
            </a:r>
          </a:p>
          <a:p>
            <a:r>
              <a:rPr lang="en-US" i="1" dirty="0">
                <a:effectLst/>
                <a:latin typeface="Myriad Pro" panose="020B0503030403020204" pitchFamily="34" charset="0"/>
              </a:rPr>
              <a:t> </a:t>
            </a:r>
            <a:endParaRPr lang="en-US" dirty="0">
              <a:effectLst/>
              <a:latin typeface="Myriad Pro" panose="020B0503030403020204" pitchFamily="34" charset="0"/>
            </a:endParaRPr>
          </a:p>
          <a:p>
            <a:r>
              <a:rPr lang="en-US" i="1" dirty="0">
                <a:effectLst/>
                <a:latin typeface="Myriad Pro" panose="020B0503030403020204" pitchFamily="34" charset="0"/>
              </a:rPr>
              <a:t>Elders have always been the most important storytellers, playing an essential role in preserving the knowledge of the people. </a:t>
            </a:r>
            <a:endParaRPr lang="en-US" dirty="0">
              <a:effectLst/>
              <a:latin typeface="Myriad Pro" panose="020B0503030403020204" pitchFamily="34" charset="0"/>
            </a:endParaRPr>
          </a:p>
          <a:p>
            <a:endParaRPr lang="en-US" dirty="0"/>
          </a:p>
        </p:txBody>
      </p:sp>
      <p:sp>
        <p:nvSpPr>
          <p:cNvPr id="4" name="Slide Number Placeholder 3"/>
          <p:cNvSpPr>
            <a:spLocks noGrp="1"/>
          </p:cNvSpPr>
          <p:nvPr>
            <p:ph type="sldNum" sz="quarter" idx="5"/>
          </p:nvPr>
        </p:nvSpPr>
        <p:spPr/>
        <p:txBody>
          <a:bodyPr/>
          <a:lstStyle/>
          <a:p>
            <a:fld id="{7D35BFFC-17BA-4E1E-B2BC-F9F44D11A796}" type="slidenum">
              <a:rPr lang="en-US" smtClean="0"/>
              <a:t>3</a:t>
            </a:fld>
            <a:endParaRPr lang="en-US"/>
          </a:p>
        </p:txBody>
      </p:sp>
    </p:spTree>
    <p:extLst>
      <p:ext uri="{BB962C8B-B14F-4D97-AF65-F5344CB8AC3E}">
        <p14:creationId xmlns:p14="http://schemas.microsoft.com/office/powerpoint/2010/main" val="598473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D35BFFC-17BA-4E1E-B2BC-F9F44D11A796}" type="slidenum">
              <a:rPr lang="en-US" smtClean="0"/>
              <a:t>6</a:t>
            </a:fld>
            <a:endParaRPr lang="en-US"/>
          </a:p>
        </p:txBody>
      </p:sp>
    </p:spTree>
    <p:extLst>
      <p:ext uri="{BB962C8B-B14F-4D97-AF65-F5344CB8AC3E}">
        <p14:creationId xmlns:p14="http://schemas.microsoft.com/office/powerpoint/2010/main" val="2118158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Click the icon in the center of the blue box to hear the audio</a:t>
            </a:r>
          </a:p>
        </p:txBody>
      </p:sp>
      <p:sp>
        <p:nvSpPr>
          <p:cNvPr id="4" name="Slide Number Placeholder 3"/>
          <p:cNvSpPr>
            <a:spLocks noGrp="1"/>
          </p:cNvSpPr>
          <p:nvPr>
            <p:ph type="sldNum" sz="quarter" idx="5"/>
          </p:nvPr>
        </p:nvSpPr>
        <p:spPr/>
        <p:txBody>
          <a:bodyPr/>
          <a:lstStyle/>
          <a:p>
            <a:fld id="{7D35BFFC-17BA-4E1E-B2BC-F9F44D11A796}" type="slidenum">
              <a:rPr lang="en-US" smtClean="0"/>
              <a:t>7</a:t>
            </a:fld>
            <a:endParaRPr lang="en-US"/>
          </a:p>
        </p:txBody>
      </p:sp>
    </p:spTree>
    <p:extLst>
      <p:ext uri="{BB962C8B-B14F-4D97-AF65-F5344CB8AC3E}">
        <p14:creationId xmlns:p14="http://schemas.microsoft.com/office/powerpoint/2010/main" val="40296111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002F3C"/>
                </a:solidFill>
                <a:effectLst/>
                <a:latin typeface="Myriad Pro" panose="020B0503030403020204" pitchFamily="34" charset="0"/>
              </a:rPr>
              <a:t>Say:</a:t>
            </a:r>
            <a:endParaRPr lang="en-US" dirty="0">
              <a:solidFill>
                <a:srgbClr val="002F3C"/>
              </a:solidFill>
              <a:effectLst/>
              <a:latin typeface="Myriad Pro" panose="020B0503030403020204" pitchFamily="34" charset="0"/>
            </a:endParaRPr>
          </a:p>
          <a:p>
            <a:r>
              <a:rPr lang="en-US" i="1" dirty="0">
                <a:effectLst/>
                <a:latin typeface="Myriad Pro" panose="020B0503030403020204" pitchFamily="34" charset="0"/>
              </a:rPr>
              <a:t>The traditions and culture of American Indian people have been at risk since the beginning of the colonization of North America. Settlers designed many policies to force American Indians to assimilate, which often included attempts to eradicate cultural practices such as traditional stories. </a:t>
            </a:r>
          </a:p>
          <a:p>
            <a:endParaRPr lang="en-US" dirty="0">
              <a:effectLst/>
              <a:latin typeface="Myriad Pro" panose="020B0503030403020204" pitchFamily="34" charset="0"/>
            </a:endParaRPr>
          </a:p>
          <a:p>
            <a:r>
              <a:rPr lang="en-US" i="1" dirty="0">
                <a:effectLst/>
                <a:latin typeface="Myriad Pro" panose="020B0503030403020204" pitchFamily="34" charset="0"/>
              </a:rPr>
              <a:t>The term survivance is an important way to talk about how American Indian people express and carry forward their cultural identities and traditions in contemporary life. Acts of survivance are those that demonstrate the ongoing and dynamic presence of American Indian people in contemporary times. Cultural preservation is intentionally keeping a community’s traditions and artifacts intact against factors that would change them or erase them altogether. Current-day cultural preservation efforts are acts of survivance. </a:t>
            </a:r>
            <a:endParaRPr lang="en-US" dirty="0">
              <a:effectLst/>
              <a:latin typeface="Myriad Pro" panose="020B0503030403020204" pitchFamily="34" charset="0"/>
            </a:endParaRPr>
          </a:p>
          <a:p>
            <a:endParaRPr lang="en-US" dirty="0"/>
          </a:p>
        </p:txBody>
      </p:sp>
      <p:sp>
        <p:nvSpPr>
          <p:cNvPr id="4" name="Slide Number Placeholder 3"/>
          <p:cNvSpPr>
            <a:spLocks noGrp="1"/>
          </p:cNvSpPr>
          <p:nvPr>
            <p:ph type="sldNum" sz="quarter" idx="5"/>
          </p:nvPr>
        </p:nvSpPr>
        <p:spPr/>
        <p:txBody>
          <a:bodyPr/>
          <a:lstStyle/>
          <a:p>
            <a:fld id="{7D35BFFC-17BA-4E1E-B2BC-F9F44D11A796}" type="slidenum">
              <a:rPr lang="en-US" smtClean="0"/>
              <a:t>8</a:t>
            </a:fld>
            <a:endParaRPr lang="en-US"/>
          </a:p>
        </p:txBody>
      </p:sp>
    </p:spTree>
    <p:extLst>
      <p:ext uri="{BB962C8B-B14F-4D97-AF65-F5344CB8AC3E}">
        <p14:creationId xmlns:p14="http://schemas.microsoft.com/office/powerpoint/2010/main" val="3490533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002F3C"/>
                </a:solidFill>
                <a:effectLst/>
                <a:latin typeface="Myriad Pro" panose="020B0503030403020204" pitchFamily="34" charset="0"/>
              </a:rPr>
              <a:t>Say:</a:t>
            </a:r>
            <a:endParaRPr lang="en-US" dirty="0">
              <a:solidFill>
                <a:srgbClr val="002F3C"/>
              </a:solidFill>
              <a:effectLst/>
              <a:latin typeface="Myriad Pro" panose="020B0503030403020204" pitchFamily="34" charset="0"/>
            </a:endParaRPr>
          </a:p>
          <a:p>
            <a:r>
              <a:rPr lang="en-US" i="1" dirty="0">
                <a:effectLst/>
                <a:latin typeface="Myriad Pro" panose="020B0503030403020204" pitchFamily="34" charset="0"/>
              </a:rPr>
              <a:t>In the next activity, we are going to explore multiple examples of survivance by the Cow Creek people. You will have the opportunity to examine visual representations of each act of survivance posted around the classroom and to discuss how each represents the continued survival and prosperity of the Tribe.</a:t>
            </a:r>
            <a:endParaRPr lang="en-US" dirty="0">
              <a:effectLst/>
              <a:latin typeface="Myriad Pro" panose="020B0503030403020204" pitchFamily="34" charset="0"/>
            </a:endParaRPr>
          </a:p>
          <a:p>
            <a:endParaRPr lang="en-US" dirty="0"/>
          </a:p>
        </p:txBody>
      </p:sp>
      <p:sp>
        <p:nvSpPr>
          <p:cNvPr id="4" name="Slide Number Placeholder 3"/>
          <p:cNvSpPr>
            <a:spLocks noGrp="1"/>
          </p:cNvSpPr>
          <p:nvPr>
            <p:ph type="sldNum" sz="quarter" idx="5"/>
          </p:nvPr>
        </p:nvSpPr>
        <p:spPr/>
        <p:txBody>
          <a:bodyPr/>
          <a:lstStyle/>
          <a:p>
            <a:fld id="{7D35BFFC-17BA-4E1E-B2BC-F9F44D11A796}" type="slidenum">
              <a:rPr lang="en-US" smtClean="0"/>
              <a:t>9</a:t>
            </a:fld>
            <a:endParaRPr lang="en-US"/>
          </a:p>
        </p:txBody>
      </p:sp>
    </p:spTree>
    <p:extLst>
      <p:ext uri="{BB962C8B-B14F-4D97-AF65-F5344CB8AC3E}">
        <p14:creationId xmlns:p14="http://schemas.microsoft.com/office/powerpoint/2010/main" val="15556305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002F3C"/>
                </a:solidFill>
                <a:effectLst/>
                <a:latin typeface="Myriad Pro" panose="020B0503030403020204" pitchFamily="34" charset="0"/>
              </a:rPr>
              <a:t>Say:</a:t>
            </a:r>
            <a:endParaRPr lang="en-US" dirty="0">
              <a:solidFill>
                <a:srgbClr val="002F3C"/>
              </a:solidFill>
              <a:effectLst/>
              <a:latin typeface="Myriad Pro" panose="020B0503030403020204" pitchFamily="34" charset="0"/>
            </a:endParaRPr>
          </a:p>
          <a:p>
            <a:r>
              <a:rPr lang="en-US" i="1" dirty="0">
                <a:effectLst/>
                <a:latin typeface="Myriad Pro" panose="020B0503030403020204" pitchFamily="34" charset="0"/>
              </a:rPr>
              <a:t>Coyote is key figure in many Native Oregonian stories. Coyotes are abundant throughout Oregon and the western United States. They are known for their intelligence, resourcefulness, and playfulness. </a:t>
            </a:r>
          </a:p>
          <a:p>
            <a:endParaRPr lang="en-US" dirty="0">
              <a:effectLst/>
              <a:latin typeface="Myriad Pro" panose="020B0503030403020204" pitchFamily="34" charset="0"/>
            </a:endParaRPr>
          </a:p>
          <a:p>
            <a:r>
              <a:rPr lang="en-US" i="1" dirty="0">
                <a:effectLst/>
                <a:latin typeface="Myriad Pro" panose="020B0503030403020204" pitchFamily="34" charset="0"/>
              </a:rPr>
              <a:t>Coyote often plays the trickster, creating trouble or going against moral teachings. Life lessons are communicated through Coyote’s outrageous behavior and lack </a:t>
            </a:r>
            <a:br>
              <a:rPr lang="en-US" i="1" dirty="0">
                <a:effectLst/>
                <a:latin typeface="Myriad Pro" panose="020B0503030403020204" pitchFamily="34" charset="0"/>
              </a:rPr>
            </a:br>
            <a:r>
              <a:rPr lang="en-US" i="1" dirty="0">
                <a:effectLst/>
                <a:latin typeface="Myriad Pro" panose="020B0503030403020204" pitchFamily="34" charset="0"/>
              </a:rPr>
              <a:t>of judgement.</a:t>
            </a:r>
          </a:p>
          <a:p>
            <a:endParaRPr lang="en-US" dirty="0">
              <a:effectLst/>
              <a:latin typeface="Myriad Pro" panose="020B0503030403020204" pitchFamily="34" charset="0"/>
            </a:endParaRPr>
          </a:p>
          <a:p>
            <a:r>
              <a:rPr lang="en-US" i="1">
                <a:effectLst/>
                <a:latin typeface="Myriad Pro" panose="020B0503030403020204" pitchFamily="34" charset="0"/>
              </a:rPr>
              <a:t>In </a:t>
            </a:r>
            <a:r>
              <a:rPr lang="en-US" i="1" dirty="0">
                <a:effectLst/>
                <a:latin typeface="Myriad Pro" panose="020B0503030403020204" pitchFamily="34" charset="0"/>
              </a:rPr>
              <a:t>the Cow Creek story, “Coyote and Fox,” Coyote does not play the role of trickster, and instead is the recipient of Fox’s many </a:t>
            </a:r>
            <a:r>
              <a:rPr lang="en-US" i="1">
                <a:effectLst/>
                <a:latin typeface="Myriad Pro" panose="020B0503030403020204" pitchFamily="34" charset="0"/>
              </a:rPr>
              <a:t>tricks.</a:t>
            </a:r>
          </a:p>
          <a:p>
            <a:r>
              <a:rPr lang="en-US" i="1">
                <a:effectLst/>
                <a:latin typeface="Myriad Pro" panose="020B0503030403020204" pitchFamily="34" charset="0"/>
              </a:rPr>
              <a:t> </a:t>
            </a:r>
            <a:endParaRPr lang="en-US" dirty="0">
              <a:effectLst/>
              <a:latin typeface="Myriad Pro" panose="020B0503030403020204" pitchFamily="34" charset="0"/>
            </a:endParaRPr>
          </a:p>
          <a:p>
            <a:r>
              <a:rPr lang="en-US" i="1" dirty="0">
                <a:effectLst/>
                <a:latin typeface="Myriad Pro" panose="020B0503030403020204" pitchFamily="34" charset="0"/>
              </a:rPr>
              <a:t>Let’s listen! </a:t>
            </a:r>
            <a:endParaRPr lang="en-US" dirty="0">
              <a:effectLst/>
              <a:latin typeface="Myriad Pro" panose="020B0503030403020204" pitchFamily="34" charset="0"/>
            </a:endParaRPr>
          </a:p>
          <a:p>
            <a:endParaRPr lang="en-US" dirty="0"/>
          </a:p>
        </p:txBody>
      </p:sp>
      <p:sp>
        <p:nvSpPr>
          <p:cNvPr id="4" name="Slide Number Placeholder 3"/>
          <p:cNvSpPr>
            <a:spLocks noGrp="1"/>
          </p:cNvSpPr>
          <p:nvPr>
            <p:ph type="sldNum" sz="quarter" idx="5"/>
          </p:nvPr>
        </p:nvSpPr>
        <p:spPr/>
        <p:txBody>
          <a:bodyPr/>
          <a:lstStyle/>
          <a:p>
            <a:fld id="{7D35BFFC-17BA-4E1E-B2BC-F9F44D11A796}" type="slidenum">
              <a:rPr lang="en-US" smtClean="0"/>
              <a:t>10</a:t>
            </a:fld>
            <a:endParaRPr lang="en-US"/>
          </a:p>
        </p:txBody>
      </p:sp>
    </p:spTree>
    <p:extLst>
      <p:ext uri="{BB962C8B-B14F-4D97-AF65-F5344CB8AC3E}">
        <p14:creationId xmlns:p14="http://schemas.microsoft.com/office/powerpoint/2010/main" val="36527731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students read, have them circle the names of major and minor characters and underline words or phrases that represent problems or challenges the characters face.</a:t>
            </a:r>
          </a:p>
        </p:txBody>
      </p:sp>
      <p:sp>
        <p:nvSpPr>
          <p:cNvPr id="4" name="Slide Number Placeholder 3"/>
          <p:cNvSpPr>
            <a:spLocks noGrp="1"/>
          </p:cNvSpPr>
          <p:nvPr>
            <p:ph type="sldNum" sz="quarter" idx="5"/>
          </p:nvPr>
        </p:nvSpPr>
        <p:spPr/>
        <p:txBody>
          <a:bodyPr/>
          <a:lstStyle/>
          <a:p>
            <a:fld id="{7D35BFFC-17BA-4E1E-B2BC-F9F44D11A796}" type="slidenum">
              <a:rPr lang="en-US" smtClean="0"/>
              <a:t>11</a:t>
            </a:fld>
            <a:endParaRPr lang="en-US"/>
          </a:p>
        </p:txBody>
      </p:sp>
    </p:spTree>
    <p:extLst>
      <p:ext uri="{BB962C8B-B14F-4D97-AF65-F5344CB8AC3E}">
        <p14:creationId xmlns:p14="http://schemas.microsoft.com/office/powerpoint/2010/main" val="3774635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D35BFFC-17BA-4E1E-B2BC-F9F44D11A796}" type="slidenum">
              <a:rPr lang="en-US" smtClean="0"/>
              <a:t>12</a:t>
            </a:fld>
            <a:endParaRPr lang="en-US"/>
          </a:p>
        </p:txBody>
      </p:sp>
    </p:spTree>
    <p:extLst>
      <p:ext uri="{BB962C8B-B14F-4D97-AF65-F5344CB8AC3E}">
        <p14:creationId xmlns:p14="http://schemas.microsoft.com/office/powerpoint/2010/main" val="3137420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5883D6F-C904-C64A-B37E-7602AF283020}" type="slidenum">
              <a:rPr lang="en-US" smtClean="0"/>
              <a:t>13</a:t>
            </a:fld>
            <a:endParaRPr lang="en-US"/>
          </a:p>
        </p:txBody>
      </p:sp>
    </p:spTree>
    <p:extLst>
      <p:ext uri="{BB962C8B-B14F-4D97-AF65-F5344CB8AC3E}">
        <p14:creationId xmlns:p14="http://schemas.microsoft.com/office/powerpoint/2010/main" val="3353844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9FC9FC1-764D-4B44-91A3-F099B13B3DA1}"/>
              </a:ext>
            </a:extLst>
          </p:cNvPr>
          <p:cNvSpPr>
            <a:spLocks noGrp="1"/>
          </p:cNvSpPr>
          <p:nvPr>
            <p:ph type="ctrTitle" hasCustomPrompt="1"/>
          </p:nvPr>
        </p:nvSpPr>
        <p:spPr>
          <a:xfrm>
            <a:off x="1004046" y="495300"/>
            <a:ext cx="9861176" cy="1286608"/>
          </a:xfrm>
        </p:spPr>
        <p:txBody>
          <a:bodyPr lIns="0" tIns="0" rIns="0" bIns="0" anchor="t" anchorCtr="0">
            <a:noAutofit/>
          </a:bodyPr>
          <a:lstStyle/>
          <a:p>
            <a:pPr algn="l"/>
            <a:r>
              <a:rPr lang="en-US" sz="4400"/>
              <a:t>Header goes here</a:t>
            </a:r>
          </a:p>
        </p:txBody>
      </p:sp>
      <p:sp>
        <p:nvSpPr>
          <p:cNvPr id="3" name="Text Placeholder 2">
            <a:extLst>
              <a:ext uri="{FF2B5EF4-FFF2-40B4-BE49-F238E27FC236}">
                <a16:creationId xmlns:a16="http://schemas.microsoft.com/office/drawing/2014/main" id="{F2132E37-4373-314D-9CAE-4394ABA307F3}"/>
              </a:ext>
            </a:extLst>
          </p:cNvPr>
          <p:cNvSpPr>
            <a:spLocks noGrp="1"/>
          </p:cNvSpPr>
          <p:nvPr>
            <p:ph type="body" sz="quarter" idx="10"/>
          </p:nvPr>
        </p:nvSpPr>
        <p:spPr>
          <a:xfrm>
            <a:off x="1003672" y="2047875"/>
            <a:ext cx="9861177" cy="4054475"/>
          </a:xfrm>
        </p:spPr>
        <p:txBody>
          <a:bodyP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Tree>
    <p:extLst>
      <p:ext uri="{BB962C8B-B14F-4D97-AF65-F5344CB8AC3E}">
        <p14:creationId xmlns:p14="http://schemas.microsoft.com/office/powerpoint/2010/main" val="2746987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20DC6B-F0C6-1F4A-A6CA-E0ED4F42A45B}"/>
              </a:ext>
            </a:extLst>
          </p:cNvPr>
          <p:cNvSpPr>
            <a:spLocks noGrp="1"/>
          </p:cNvSpPr>
          <p:nvPr>
            <p:ph idx="1"/>
          </p:nvPr>
        </p:nvSpPr>
        <p:spPr>
          <a:xfrm>
            <a:off x="1004046" y="1825625"/>
            <a:ext cx="986117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1">
            <a:extLst>
              <a:ext uri="{FF2B5EF4-FFF2-40B4-BE49-F238E27FC236}">
                <a16:creationId xmlns:a16="http://schemas.microsoft.com/office/drawing/2014/main" id="{465C4486-4B87-6A42-827E-8E1B5D29D0C2}"/>
              </a:ext>
            </a:extLst>
          </p:cNvPr>
          <p:cNvSpPr>
            <a:spLocks noGrp="1"/>
          </p:cNvSpPr>
          <p:nvPr>
            <p:ph type="ctrTitle" hasCustomPrompt="1"/>
          </p:nvPr>
        </p:nvSpPr>
        <p:spPr>
          <a:xfrm>
            <a:off x="1004046" y="495300"/>
            <a:ext cx="9861176" cy="1286608"/>
          </a:xfrm>
        </p:spPr>
        <p:txBody>
          <a:bodyPr lIns="0" tIns="0" rIns="0" bIns="0" anchor="t" anchorCtr="0">
            <a:noAutofit/>
          </a:bodyPr>
          <a:lstStyle/>
          <a:p>
            <a:pPr algn="l"/>
            <a:r>
              <a:rPr lang="en-US" sz="4400"/>
              <a:t>Header goes here</a:t>
            </a:r>
          </a:p>
        </p:txBody>
      </p:sp>
    </p:spTree>
    <p:extLst>
      <p:ext uri="{BB962C8B-B14F-4D97-AF65-F5344CB8AC3E}">
        <p14:creationId xmlns:p14="http://schemas.microsoft.com/office/powerpoint/2010/main" val="2533002960"/>
      </p:ext>
    </p:extLst>
  </p:cSld>
  <p:clrMapOvr>
    <a:masterClrMapping/>
  </p:clrMapOvr>
  <p:extLst>
    <p:ext uri="{DCECCB84-F9BA-43D5-87BE-67443E8EF086}">
      <p15:sldGuideLst xmlns:p15="http://schemas.microsoft.com/office/powerpoint/2012/main">
        <p15:guide id="1" orient="horz" pos="1152" userDrawn="1">
          <p15:clr>
            <a:srgbClr val="FBAE40"/>
          </p15:clr>
        </p15:guide>
        <p15:guide id="2" orient="horz" pos="312" userDrawn="1">
          <p15:clr>
            <a:srgbClr val="FBAE40"/>
          </p15:clr>
        </p15:guide>
        <p15:guide id="3" pos="62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A2E3643-BE44-9A40-B13C-C20C0E576FAF}"/>
              </a:ext>
            </a:extLst>
          </p:cNvPr>
          <p:cNvSpPr>
            <a:spLocks noGrp="1"/>
          </p:cNvSpPr>
          <p:nvPr>
            <p:ph type="ctrTitle" hasCustomPrompt="1"/>
          </p:nvPr>
        </p:nvSpPr>
        <p:spPr>
          <a:xfrm>
            <a:off x="967946" y="2480073"/>
            <a:ext cx="9144000" cy="1655806"/>
          </a:xfrm>
          <a:prstGeom prst="rect">
            <a:avLst/>
          </a:prstGeom>
        </p:spPr>
        <p:txBody>
          <a:bodyPr lIns="0" tIns="0" rIns="0" bIns="0" anchor="t" anchorCtr="0">
            <a:noAutofit/>
          </a:bodyPr>
          <a:lstStyle>
            <a:lvl1pPr>
              <a:defRPr sz="6000"/>
            </a:lvl1pPr>
          </a:lstStyle>
          <a:p>
            <a:pPr algn="l"/>
            <a:r>
              <a:rPr lang="en-US"/>
              <a:t>Title</a:t>
            </a:r>
          </a:p>
        </p:txBody>
      </p:sp>
      <p:pic>
        <p:nvPicPr>
          <p:cNvPr id="5" name="Picture 4">
            <a:extLst>
              <a:ext uri="{FF2B5EF4-FFF2-40B4-BE49-F238E27FC236}">
                <a16:creationId xmlns:a16="http://schemas.microsoft.com/office/drawing/2014/main" id="{0B31582B-F700-4A40-AE5B-3C24969FD249}"/>
              </a:ext>
            </a:extLst>
          </p:cNvPr>
          <p:cNvPicPr>
            <a:picLocks noChangeAspect="1"/>
          </p:cNvPicPr>
          <p:nvPr userDrawn="1"/>
        </p:nvPicPr>
        <p:blipFill>
          <a:blip r:embed="rId2"/>
          <a:stretch>
            <a:fillRect/>
          </a:stretch>
        </p:blipFill>
        <p:spPr>
          <a:xfrm>
            <a:off x="10204656" y="462824"/>
            <a:ext cx="1386709" cy="1540787"/>
          </a:xfrm>
          <a:prstGeom prst="rect">
            <a:avLst/>
          </a:prstGeom>
        </p:spPr>
      </p:pic>
      <p:pic>
        <p:nvPicPr>
          <p:cNvPr id="6" name="Picture 5">
            <a:extLst>
              <a:ext uri="{FF2B5EF4-FFF2-40B4-BE49-F238E27FC236}">
                <a16:creationId xmlns:a16="http://schemas.microsoft.com/office/drawing/2014/main" id="{D725B2CE-746C-C942-888C-C76E223340A6}"/>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2318"/>
          <a:stretch>
            <a:fillRect/>
          </a:stretch>
        </p:blipFill>
        <p:spPr>
          <a:xfrm>
            <a:off x="-9144" y="5171396"/>
            <a:ext cx="12205447" cy="1695748"/>
          </a:xfrm>
          <a:prstGeom prst="rect">
            <a:avLst/>
          </a:prstGeom>
        </p:spPr>
      </p:pic>
    </p:spTree>
    <p:extLst>
      <p:ext uri="{BB962C8B-B14F-4D97-AF65-F5344CB8AC3E}">
        <p14:creationId xmlns:p14="http://schemas.microsoft.com/office/powerpoint/2010/main" val="4177468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ED8F4644-8671-9F4C-BB8E-F21EE43B9F5B}"/>
              </a:ext>
            </a:extLst>
          </p:cNvPr>
          <p:cNvSpPr>
            <a:spLocks noGrp="1"/>
          </p:cNvSpPr>
          <p:nvPr>
            <p:ph type="ctrTitle" hasCustomPrompt="1"/>
          </p:nvPr>
        </p:nvSpPr>
        <p:spPr>
          <a:xfrm>
            <a:off x="1004046" y="495300"/>
            <a:ext cx="9861176" cy="1286608"/>
          </a:xfrm>
        </p:spPr>
        <p:txBody>
          <a:bodyPr lIns="0" tIns="0" rIns="0" bIns="0" anchor="t" anchorCtr="0">
            <a:noAutofit/>
          </a:bodyPr>
          <a:lstStyle/>
          <a:p>
            <a:pPr algn="l"/>
            <a:r>
              <a:rPr lang="en-US" sz="4400"/>
              <a:t>Header goes here</a:t>
            </a:r>
          </a:p>
        </p:txBody>
      </p:sp>
    </p:spTree>
    <p:extLst>
      <p:ext uri="{BB962C8B-B14F-4D97-AF65-F5344CB8AC3E}">
        <p14:creationId xmlns:p14="http://schemas.microsoft.com/office/powerpoint/2010/main" val="1484616802"/>
      </p:ext>
    </p:extLst>
  </p:cSld>
  <p:clrMapOvr>
    <a:masterClrMapping/>
  </p:clrMapOvr>
  <p:extLst>
    <p:ext uri="{DCECCB84-F9BA-43D5-87BE-67443E8EF086}">
      <p15:sldGuideLst xmlns:p15="http://schemas.microsoft.com/office/powerpoint/2012/main">
        <p15:guide id="1" orient="horz" pos="1512" userDrawn="1">
          <p15:clr>
            <a:srgbClr val="FBAE40"/>
          </p15:clr>
        </p15:guide>
        <p15:guide id="2" orient="horz" pos="312" userDrawn="1">
          <p15:clr>
            <a:srgbClr val="FBAE40"/>
          </p15:clr>
        </p15:guide>
        <p15:guide id="3" pos="624"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3223E14-6CE7-BF4E-AAD5-05A4122466C2}"/>
              </a:ext>
            </a:extLst>
          </p:cNvPr>
          <p:cNvSpPr>
            <a:spLocks noGrp="1"/>
          </p:cNvSpPr>
          <p:nvPr>
            <p:ph type="ctrTitle" hasCustomPrompt="1"/>
          </p:nvPr>
        </p:nvSpPr>
        <p:spPr>
          <a:xfrm>
            <a:off x="4512364" y="495300"/>
            <a:ext cx="6689036" cy="1474177"/>
          </a:xfrm>
        </p:spPr>
        <p:txBody>
          <a:bodyPr lIns="0" tIns="0" rIns="0" bIns="0" anchor="t" anchorCtr="0">
            <a:noAutofit/>
          </a:bodyPr>
          <a:lstStyle/>
          <a:p>
            <a:pPr algn="r"/>
            <a:r>
              <a:rPr lang="en-US" sz="4400"/>
              <a:t>Header goes here</a:t>
            </a:r>
          </a:p>
        </p:txBody>
      </p:sp>
      <p:sp>
        <p:nvSpPr>
          <p:cNvPr id="3" name="Picture Placeholder 2">
            <a:extLst>
              <a:ext uri="{FF2B5EF4-FFF2-40B4-BE49-F238E27FC236}">
                <a16:creationId xmlns:a16="http://schemas.microsoft.com/office/drawing/2014/main" id="{4AE849C9-5D99-254D-8AF3-F5A68333D00A}"/>
              </a:ext>
            </a:extLst>
          </p:cNvPr>
          <p:cNvSpPr>
            <a:spLocks noGrp="1"/>
          </p:cNvSpPr>
          <p:nvPr>
            <p:ph type="pic" sz="quarter" idx="10"/>
          </p:nvPr>
        </p:nvSpPr>
        <p:spPr>
          <a:xfrm>
            <a:off x="0" y="0"/>
            <a:ext cx="4084638" cy="6858000"/>
          </a:xfrm>
        </p:spPr>
        <p:txBody>
          <a:bodyPr/>
          <a:lstStyle/>
          <a:p>
            <a:endParaRPr lang="en-US"/>
          </a:p>
        </p:txBody>
      </p:sp>
      <p:sp>
        <p:nvSpPr>
          <p:cNvPr id="6" name="Text Placeholder 5">
            <a:extLst>
              <a:ext uri="{FF2B5EF4-FFF2-40B4-BE49-F238E27FC236}">
                <a16:creationId xmlns:a16="http://schemas.microsoft.com/office/drawing/2014/main" id="{E273DBA8-EF94-C443-ABF2-DE2BC9313467}"/>
              </a:ext>
            </a:extLst>
          </p:cNvPr>
          <p:cNvSpPr>
            <a:spLocks noGrp="1"/>
          </p:cNvSpPr>
          <p:nvPr>
            <p:ph type="body" sz="quarter" idx="11"/>
          </p:nvPr>
        </p:nvSpPr>
        <p:spPr>
          <a:xfrm>
            <a:off x="4511675" y="2225675"/>
            <a:ext cx="6689725" cy="4035425"/>
          </a:xfrm>
        </p:spPr>
        <p:txBody>
          <a:bodyPr/>
          <a:lstStyle>
            <a:lvl1pPr marL="0" indent="0" algn="r">
              <a:buFontTx/>
              <a:buNone/>
              <a:defRPr/>
            </a:lvl1pPr>
            <a:lvl2pPr marL="457200" indent="0" algn="r">
              <a:buFontTx/>
              <a:buNone/>
              <a:defRPr/>
            </a:lvl2pPr>
            <a:lvl3pPr marL="914400" indent="0" algn="r">
              <a:buFontTx/>
              <a:buNone/>
              <a:defRPr/>
            </a:lvl3pPr>
            <a:lvl4pPr marL="1371600" indent="0" algn="r">
              <a:buFontTx/>
              <a:buNone/>
              <a:defRPr/>
            </a:lvl4pPr>
            <a:lvl5pPr marL="1828800" indent="0" algn="r">
              <a:buFontTx/>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53498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lank">
    <p:bg>
      <p:bgPr>
        <a:solidFill>
          <a:srgbClr val="63A49F"/>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522803-E98B-6C4E-8362-A40CA90B27AC}"/>
              </a:ext>
            </a:extLst>
          </p:cNvPr>
          <p:cNvSpPr>
            <a:spLocks noGrp="1"/>
          </p:cNvSpPr>
          <p:nvPr>
            <p:ph type="ctrTitle" hasCustomPrompt="1"/>
          </p:nvPr>
        </p:nvSpPr>
        <p:spPr>
          <a:xfrm>
            <a:off x="990600" y="2400300"/>
            <a:ext cx="7855226" cy="2117912"/>
          </a:xfrm>
        </p:spPr>
        <p:txBody>
          <a:bodyPr lIns="0" tIns="0" rIns="0" bIns="0" anchor="t" anchorCtr="0">
            <a:noAutofit/>
          </a:bodyPr>
          <a:lstStyle/>
          <a:p>
            <a:pPr algn="l"/>
            <a:r>
              <a:rPr lang="en-US" sz="4800">
                <a:solidFill>
                  <a:schemeClr val="bg1"/>
                </a:solidFill>
              </a:rPr>
              <a:t>Divider section header goes here</a:t>
            </a:r>
          </a:p>
        </p:txBody>
      </p:sp>
      <p:cxnSp>
        <p:nvCxnSpPr>
          <p:cNvPr id="4" name="Straight Connector 3">
            <a:extLst>
              <a:ext uri="{FF2B5EF4-FFF2-40B4-BE49-F238E27FC236}">
                <a16:creationId xmlns:a16="http://schemas.microsoft.com/office/drawing/2014/main" id="{4D94EE6C-309C-8241-9796-B41E3B97EEF1}"/>
              </a:ext>
            </a:extLst>
          </p:cNvPr>
          <p:cNvCxnSpPr>
            <a:cxnSpLocks/>
          </p:cNvCxnSpPr>
          <p:nvPr userDrawn="1"/>
        </p:nvCxnSpPr>
        <p:spPr>
          <a:xfrm>
            <a:off x="990600" y="2163233"/>
            <a:ext cx="1196009" cy="0"/>
          </a:xfrm>
          <a:prstGeom prst="line">
            <a:avLst/>
          </a:prstGeom>
          <a:ln w="6032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7076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Blank">
    <p:bg>
      <p:bgPr>
        <a:solidFill>
          <a:srgbClr val="63A49F"/>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B6B578-CF4B-DF47-9B27-E182C9A375C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143"/>
          <a:stretch/>
        </p:blipFill>
        <p:spPr>
          <a:xfrm>
            <a:off x="-111370" y="-82062"/>
            <a:ext cx="12414739" cy="7022124"/>
          </a:xfrm>
          <a:prstGeom prst="rect">
            <a:avLst/>
          </a:prstGeom>
        </p:spPr>
      </p:pic>
      <p:sp>
        <p:nvSpPr>
          <p:cNvPr id="6" name="Title 1">
            <a:extLst>
              <a:ext uri="{FF2B5EF4-FFF2-40B4-BE49-F238E27FC236}">
                <a16:creationId xmlns:a16="http://schemas.microsoft.com/office/drawing/2014/main" id="{E5F2B2CA-92F2-FC42-B600-734D92EFDAF3}"/>
              </a:ext>
            </a:extLst>
          </p:cNvPr>
          <p:cNvSpPr>
            <a:spLocks noGrp="1"/>
          </p:cNvSpPr>
          <p:nvPr>
            <p:ph type="ctrTitle"/>
          </p:nvPr>
        </p:nvSpPr>
        <p:spPr>
          <a:xfrm>
            <a:off x="990600" y="495300"/>
            <a:ext cx="9861176" cy="1286608"/>
          </a:xfrm>
        </p:spPr>
        <p:txBody>
          <a:bodyPr lIns="0" tIns="0" rIns="0" bIns="0" anchor="t" anchorCtr="0">
            <a:noAutofit/>
          </a:bodyPr>
          <a:lstStyle/>
          <a:p>
            <a:pPr algn="l"/>
            <a:r>
              <a:rPr lang="en-US" sz="4400">
                <a:solidFill>
                  <a:schemeClr val="bg1"/>
                </a:solidFill>
              </a:rPr>
              <a:t>Header goes here</a:t>
            </a:r>
          </a:p>
        </p:txBody>
      </p:sp>
    </p:spTree>
    <p:extLst>
      <p:ext uri="{BB962C8B-B14F-4D97-AF65-F5344CB8AC3E}">
        <p14:creationId xmlns:p14="http://schemas.microsoft.com/office/powerpoint/2010/main" val="4167526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D87286-3C60-194F-A3FA-589D786D1F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2D821537-F67A-AD4B-961C-8E36928C081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71032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5" r:id="rId6"/>
    <p:sldLayoutId id="2147483661" r:id="rId7"/>
  </p:sldLayoutIdLst>
  <p:txStyles>
    <p:titleStyle>
      <a:lvl1pPr algn="l" defTabSz="914400" rtl="0" eaLnBrk="1" latinLnBrk="0" hangingPunct="1">
        <a:lnSpc>
          <a:spcPct val="90000"/>
        </a:lnSpc>
        <a:spcBef>
          <a:spcPct val="0"/>
        </a:spcBef>
        <a:buNone/>
        <a:defRPr sz="4400" b="1" i="0" kern="1200">
          <a:solidFill>
            <a:srgbClr val="9D365E"/>
          </a:solidFill>
          <a:latin typeface="Arial" panose="020B0604020202020204" pitchFamily="34" charset="0"/>
          <a:ea typeface="Helvetica Neue" panose="02000503000000020004" pitchFamily="2" charset="0"/>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lumMod val="75000"/>
              <a:lumOff val="25000"/>
            </a:schemeClr>
          </a:solidFill>
          <a:latin typeface="Arial" panose="020B0604020202020204" pitchFamily="34" charset="0"/>
          <a:ea typeface="Helvetica Neue Light" panose="02000403000000020004" pitchFamily="2" charset="0"/>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lumMod val="75000"/>
              <a:lumOff val="25000"/>
            </a:schemeClr>
          </a:solidFill>
          <a:latin typeface="Arial" panose="020B0604020202020204" pitchFamily="34" charset="0"/>
          <a:ea typeface="Helvetica Neue Light" panose="02000403000000020004" pitchFamily="2" charset="0"/>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lumMod val="75000"/>
              <a:lumOff val="25000"/>
            </a:schemeClr>
          </a:solidFill>
          <a:latin typeface="Arial" panose="020B0604020202020204" pitchFamily="34" charset="0"/>
          <a:ea typeface="Helvetica Neue Light" panose="02000403000000020004" pitchFamily="2" charset="0"/>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lumMod val="75000"/>
              <a:lumOff val="25000"/>
            </a:schemeClr>
          </a:solidFill>
          <a:latin typeface="Arial" panose="020B0604020202020204" pitchFamily="34" charset="0"/>
          <a:ea typeface="Helvetica Neue Light" panose="02000403000000020004" pitchFamily="2" charset="0"/>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lumMod val="75000"/>
              <a:lumOff val="25000"/>
            </a:schemeClr>
          </a:solidFill>
          <a:latin typeface="Arial" panose="020B0604020202020204" pitchFamily="34" charset="0"/>
          <a:ea typeface="Helvetica Neue Light" panose="02000403000000020004" pitchFamily="2" charset="0"/>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media" Target="../media/media3.mp3"/><Relationship Id="rId7" Type="http://schemas.openxmlformats.org/officeDocument/2006/relationships/image" Target="../media/image7.jpe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notesSlide" Target="../notesSlides/notesSlide7.xml"/><Relationship Id="rId5" Type="http://schemas.openxmlformats.org/officeDocument/2006/relationships/slideLayout" Target="../slideLayouts/slideLayout2.xml"/><Relationship Id="rId4" Type="http://schemas.openxmlformats.org/officeDocument/2006/relationships/audio" Target="../media/media3.mp3"/><Relationship Id="rId9" Type="http://schemas.openxmlformats.org/officeDocument/2006/relationships/slide" Target="slide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9.png"/><Relationship Id="rId4" Type="http://schemas.microsoft.com/office/2018/10/relationships/comments" Target="../comments/modernComment_116_6A93C69E.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BF42B-A8A6-084F-B760-3D87678251D6}"/>
              </a:ext>
            </a:extLst>
          </p:cNvPr>
          <p:cNvSpPr>
            <a:spLocks noGrp="1"/>
          </p:cNvSpPr>
          <p:nvPr>
            <p:ph type="ctrTitle"/>
          </p:nvPr>
        </p:nvSpPr>
        <p:spPr>
          <a:xfrm>
            <a:off x="990600" y="2408875"/>
            <a:ext cx="7151914" cy="1329054"/>
          </a:xfrm>
        </p:spPr>
        <p:txBody>
          <a:bodyPr lIns="0" tIns="0" rIns="0" bIns="0" anchor="t" anchorCtr="0">
            <a:noAutofit/>
          </a:bodyPr>
          <a:lstStyle/>
          <a:p>
            <a:r>
              <a:rPr lang="en-US" sz="5800"/>
              <a:t>Storytelling and Tribal Survivance</a:t>
            </a:r>
            <a:endParaRPr lang="en-US" sz="5800">
              <a:latin typeface="Helvetica Neue" panose="02000503000000020004" pitchFamily="2" charset="0"/>
              <a:ea typeface="Helvetica Neue" panose="02000503000000020004" pitchFamily="2" charset="0"/>
              <a:cs typeface="Helvetica Neue" panose="02000503000000020004" pitchFamily="2" charset="0"/>
            </a:endParaRPr>
          </a:p>
        </p:txBody>
      </p:sp>
      <p:pic>
        <p:nvPicPr>
          <p:cNvPr id="5" name="Picture 4">
            <a:extLst>
              <a:ext uri="{FF2B5EF4-FFF2-40B4-BE49-F238E27FC236}">
                <a16:creationId xmlns:a16="http://schemas.microsoft.com/office/drawing/2014/main" id="{61916646-6FC8-E940-9B37-6223DD6CCDEE}"/>
              </a:ext>
            </a:extLst>
          </p:cNvPr>
          <p:cNvPicPr>
            <a:picLocks noChangeAspect="1"/>
          </p:cNvPicPr>
          <p:nvPr/>
        </p:nvPicPr>
        <p:blipFill>
          <a:blip r:embed="rId2"/>
          <a:stretch>
            <a:fillRect/>
          </a:stretch>
        </p:blipFill>
        <p:spPr>
          <a:xfrm>
            <a:off x="10204656" y="462824"/>
            <a:ext cx="1386709" cy="1540787"/>
          </a:xfrm>
          <a:prstGeom prst="rect">
            <a:avLst/>
          </a:prstGeom>
        </p:spPr>
      </p:pic>
      <p:pic>
        <p:nvPicPr>
          <p:cNvPr id="7" name="Picture 6">
            <a:extLst>
              <a:ext uri="{FF2B5EF4-FFF2-40B4-BE49-F238E27FC236}">
                <a16:creationId xmlns:a16="http://schemas.microsoft.com/office/drawing/2014/main" id="{44F61160-21D4-814A-9240-5EDFE430271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318"/>
          <a:stretch>
            <a:fillRect/>
          </a:stretch>
        </p:blipFill>
        <p:spPr>
          <a:xfrm>
            <a:off x="-9144" y="5171396"/>
            <a:ext cx="12205447" cy="1695748"/>
          </a:xfrm>
          <a:prstGeom prst="rect">
            <a:avLst/>
          </a:prstGeom>
        </p:spPr>
      </p:pic>
    </p:spTree>
    <p:extLst>
      <p:ext uri="{BB962C8B-B14F-4D97-AF65-F5344CB8AC3E}">
        <p14:creationId xmlns:p14="http://schemas.microsoft.com/office/powerpoint/2010/main" val="24656925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F116D-301C-5C12-0E04-6EE01273EE26}"/>
              </a:ext>
            </a:extLst>
          </p:cNvPr>
          <p:cNvSpPr>
            <a:spLocks noGrp="1"/>
          </p:cNvSpPr>
          <p:nvPr>
            <p:ph type="title"/>
          </p:nvPr>
        </p:nvSpPr>
        <p:spPr/>
        <p:txBody>
          <a:bodyPr/>
          <a:lstStyle/>
          <a:p>
            <a:r>
              <a:rPr lang="en-US" b="1"/>
              <a:t>Warm-up</a:t>
            </a:r>
          </a:p>
        </p:txBody>
      </p:sp>
      <p:sp>
        <p:nvSpPr>
          <p:cNvPr id="3" name="Content Placeholder 2">
            <a:extLst>
              <a:ext uri="{FF2B5EF4-FFF2-40B4-BE49-F238E27FC236}">
                <a16:creationId xmlns:a16="http://schemas.microsoft.com/office/drawing/2014/main" id="{9F737D9C-C193-3691-DA6A-BCEA0530FA6C}"/>
              </a:ext>
            </a:extLst>
          </p:cNvPr>
          <p:cNvSpPr>
            <a:spLocks noGrp="1"/>
          </p:cNvSpPr>
          <p:nvPr>
            <p:ph idx="1"/>
          </p:nvPr>
        </p:nvSpPr>
        <p:spPr>
          <a:xfrm>
            <a:off x="990600" y="1828800"/>
            <a:ext cx="9258869" cy="4213226"/>
          </a:xfrm>
        </p:spPr>
        <p:txBody>
          <a:bodyPr vert="horz" lIns="0" tIns="0" rIns="0" bIns="0" rtlCol="0" anchor="t">
            <a:noAutofit/>
          </a:bodyPr>
          <a:lstStyle/>
          <a:p>
            <a:pPr marL="0" indent="0">
              <a:lnSpc>
                <a:spcPct val="110000"/>
              </a:lnSpc>
              <a:spcBef>
                <a:spcPts val="0"/>
              </a:spcBef>
              <a:spcAft>
                <a:spcPts val="2400"/>
              </a:spcAft>
              <a:buNone/>
            </a:pPr>
            <a:r>
              <a:rPr lang="en-US" sz="2400" b="1">
                <a:latin typeface="Arial"/>
                <a:cs typeface="Arial"/>
              </a:rPr>
              <a:t>Directions: </a:t>
            </a:r>
            <a:r>
              <a:rPr lang="en-US" sz="2400">
                <a:latin typeface="Arial"/>
                <a:cs typeface="Arial"/>
              </a:rPr>
              <a:t>Take a few minutes to reflect on the following questions. </a:t>
            </a:r>
            <a:br>
              <a:rPr lang="en-US" sz="2400"/>
            </a:br>
            <a:r>
              <a:rPr lang="en-US" sz="2400">
                <a:latin typeface="Arial"/>
                <a:cs typeface="Arial"/>
              </a:rPr>
              <a:t>Write a brief response in your writing journal or on scratch paper. </a:t>
            </a:r>
            <a:endParaRPr lang="en-US" sz="2400"/>
          </a:p>
          <a:p>
            <a:pPr marL="404495" indent="-404495">
              <a:lnSpc>
                <a:spcPct val="110000"/>
              </a:lnSpc>
              <a:spcBef>
                <a:spcPts val="0"/>
              </a:spcBef>
              <a:spcAft>
                <a:spcPts val="1200"/>
              </a:spcAft>
              <a:buAutoNum type="arabicPeriod"/>
            </a:pPr>
            <a:r>
              <a:rPr lang="en-US" sz="2400">
                <a:latin typeface="Arial"/>
                <a:cs typeface="Arial"/>
              </a:rPr>
              <a:t>Do you have a personal or family story that is important to you or that has made an impact on your life? Why?</a:t>
            </a:r>
          </a:p>
          <a:p>
            <a:pPr marL="404495" indent="-404495">
              <a:lnSpc>
                <a:spcPct val="110000"/>
              </a:lnSpc>
              <a:spcBef>
                <a:spcPts val="0"/>
              </a:spcBef>
              <a:spcAft>
                <a:spcPts val="1200"/>
              </a:spcAft>
              <a:buAutoNum type="arabicPeriod"/>
            </a:pPr>
            <a:r>
              <a:rPr lang="en-US" sz="2400"/>
              <a:t>Why are stories important to the culture and history of </a:t>
            </a:r>
            <a:br>
              <a:rPr lang="en-US" sz="2400"/>
            </a:br>
            <a:r>
              <a:rPr lang="en-US" sz="2400"/>
              <a:t>people worldwide? </a:t>
            </a:r>
          </a:p>
          <a:p>
            <a:pPr marL="0" indent="0">
              <a:lnSpc>
                <a:spcPct val="110000"/>
              </a:lnSpc>
              <a:spcBef>
                <a:spcPts val="0"/>
              </a:spcBef>
              <a:spcAft>
                <a:spcPts val="1200"/>
              </a:spcAft>
              <a:buNone/>
            </a:pPr>
            <a:endParaRPr lang="en-US" sz="2400"/>
          </a:p>
          <a:p>
            <a:pPr marL="0" indent="0">
              <a:lnSpc>
                <a:spcPct val="110000"/>
              </a:lnSpc>
              <a:spcBef>
                <a:spcPts val="0"/>
              </a:spcBef>
              <a:spcAft>
                <a:spcPts val="1200"/>
              </a:spcAft>
              <a:buNone/>
            </a:pPr>
            <a:endParaRPr lang="en-US" sz="2400"/>
          </a:p>
        </p:txBody>
      </p:sp>
    </p:spTree>
    <p:extLst>
      <p:ext uri="{BB962C8B-B14F-4D97-AF65-F5344CB8AC3E}">
        <p14:creationId xmlns:p14="http://schemas.microsoft.com/office/powerpoint/2010/main" val="3751577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23643-14DB-85A8-E80B-F123D633D1A1}"/>
              </a:ext>
            </a:extLst>
          </p:cNvPr>
          <p:cNvSpPr>
            <a:spLocks noGrp="1"/>
          </p:cNvSpPr>
          <p:nvPr>
            <p:ph type="title"/>
          </p:nvPr>
        </p:nvSpPr>
        <p:spPr/>
        <p:txBody>
          <a:bodyPr/>
          <a:lstStyle/>
          <a:p>
            <a:r>
              <a:rPr lang="en-US" b="1"/>
              <a:t>Learning targets </a:t>
            </a:r>
          </a:p>
        </p:txBody>
      </p:sp>
      <p:sp>
        <p:nvSpPr>
          <p:cNvPr id="3" name="Content Placeholder 2">
            <a:extLst>
              <a:ext uri="{FF2B5EF4-FFF2-40B4-BE49-F238E27FC236}">
                <a16:creationId xmlns:a16="http://schemas.microsoft.com/office/drawing/2014/main" id="{D7DB912B-3C7B-CD7F-F15D-5C26D9515931}"/>
              </a:ext>
            </a:extLst>
          </p:cNvPr>
          <p:cNvSpPr>
            <a:spLocks noGrp="1"/>
          </p:cNvSpPr>
          <p:nvPr>
            <p:ph idx="1"/>
          </p:nvPr>
        </p:nvSpPr>
        <p:spPr>
          <a:xfrm>
            <a:off x="1004046" y="1825625"/>
            <a:ext cx="10197354" cy="4351338"/>
          </a:xfrm>
        </p:spPr>
        <p:txBody>
          <a:bodyPr lIns="0" tIns="0" rIns="0" bIns="0">
            <a:noAutofit/>
          </a:bodyPr>
          <a:lstStyle/>
          <a:p>
            <a:pPr marL="296863" indent="-296863">
              <a:lnSpc>
                <a:spcPct val="110000"/>
              </a:lnSpc>
              <a:spcBef>
                <a:spcPts val="0"/>
              </a:spcBef>
              <a:spcAft>
                <a:spcPts val="1200"/>
              </a:spcAft>
              <a:buClr>
                <a:srgbClr val="63A49F"/>
              </a:buClr>
            </a:pPr>
            <a:r>
              <a:rPr lang="en-US" sz="2400"/>
              <a:t>I understand the meaning and significance of storytelling to the Cow Creek Band of Umpqua Tribe of Indians. </a:t>
            </a:r>
          </a:p>
          <a:p>
            <a:pPr marL="296863" indent="-296863">
              <a:lnSpc>
                <a:spcPct val="110000"/>
              </a:lnSpc>
              <a:spcBef>
                <a:spcPts val="0"/>
              </a:spcBef>
              <a:spcAft>
                <a:spcPts val="1200"/>
              </a:spcAft>
              <a:buClr>
                <a:srgbClr val="63A49F"/>
              </a:buClr>
            </a:pPr>
            <a:r>
              <a:rPr lang="en-US" sz="2400"/>
              <a:t>I can define the concept of survivance using multiple examples from the Cow Creek people.</a:t>
            </a:r>
          </a:p>
          <a:p>
            <a:pPr marL="296863" indent="-296863">
              <a:lnSpc>
                <a:spcPct val="110000"/>
              </a:lnSpc>
              <a:spcBef>
                <a:spcPts val="0"/>
              </a:spcBef>
              <a:spcAft>
                <a:spcPts val="1200"/>
              </a:spcAft>
              <a:buClr>
                <a:srgbClr val="63A49F"/>
              </a:buClr>
            </a:pPr>
            <a:r>
              <a:rPr lang="en-US" sz="2400"/>
              <a:t>I can describe how the preservation of storytelling is an act of survivance.</a:t>
            </a:r>
          </a:p>
          <a:p>
            <a:pPr marL="296863" indent="-296863">
              <a:lnSpc>
                <a:spcPct val="110000"/>
              </a:lnSpc>
              <a:spcBef>
                <a:spcPts val="0"/>
              </a:spcBef>
              <a:spcAft>
                <a:spcPts val="1200"/>
              </a:spcAft>
              <a:buClr>
                <a:srgbClr val="63A49F"/>
              </a:buClr>
            </a:pPr>
            <a:r>
              <a:rPr lang="en-US" sz="2400"/>
              <a:t>I can identify the main teaching (theme) of a story and provide textual evidence as support.</a:t>
            </a:r>
          </a:p>
          <a:p>
            <a:pPr marL="296863" indent="-296863">
              <a:lnSpc>
                <a:spcPct val="110000"/>
              </a:lnSpc>
              <a:spcBef>
                <a:spcPts val="0"/>
              </a:spcBef>
              <a:spcAft>
                <a:spcPts val="1200"/>
              </a:spcAft>
              <a:buClr>
                <a:srgbClr val="63A49F"/>
              </a:buClr>
            </a:pPr>
            <a:r>
              <a:rPr lang="en-US" sz="2400"/>
              <a:t>I can write and present a narrative story that includes teaching elements (e.g., lessons learned, skill development, world view).</a:t>
            </a:r>
          </a:p>
        </p:txBody>
      </p:sp>
    </p:spTree>
    <p:extLst>
      <p:ext uri="{BB962C8B-B14F-4D97-AF65-F5344CB8AC3E}">
        <p14:creationId xmlns:p14="http://schemas.microsoft.com/office/powerpoint/2010/main" val="1500129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ED4DE-2094-A769-BBA8-F84893A57DE9}"/>
              </a:ext>
            </a:extLst>
          </p:cNvPr>
          <p:cNvSpPr>
            <a:spLocks noGrp="1"/>
          </p:cNvSpPr>
          <p:nvPr>
            <p:ph type="title"/>
          </p:nvPr>
        </p:nvSpPr>
        <p:spPr/>
        <p:txBody>
          <a:bodyPr/>
          <a:lstStyle/>
          <a:p>
            <a:r>
              <a:rPr lang="en-US" b="1"/>
              <a:t>Native Americans and oral tradition</a:t>
            </a:r>
          </a:p>
        </p:txBody>
      </p:sp>
      <p:sp>
        <p:nvSpPr>
          <p:cNvPr id="3" name="Content Placeholder 2">
            <a:extLst>
              <a:ext uri="{FF2B5EF4-FFF2-40B4-BE49-F238E27FC236}">
                <a16:creationId xmlns:a16="http://schemas.microsoft.com/office/drawing/2014/main" id="{4388E046-543B-ABDB-A29C-5A2FF57BF3E2}"/>
              </a:ext>
            </a:extLst>
          </p:cNvPr>
          <p:cNvSpPr>
            <a:spLocks noGrp="1"/>
          </p:cNvSpPr>
          <p:nvPr>
            <p:ph idx="1"/>
          </p:nvPr>
        </p:nvSpPr>
        <p:spPr>
          <a:xfrm>
            <a:off x="1004046" y="1828800"/>
            <a:ext cx="10197354" cy="4154020"/>
          </a:xfrm>
        </p:spPr>
        <p:txBody>
          <a:bodyPr lIns="0" tIns="0" rIns="0" bIns="0">
            <a:noAutofit/>
          </a:bodyPr>
          <a:lstStyle/>
          <a:p>
            <a:pPr marL="350838" indent="-350838">
              <a:lnSpc>
                <a:spcPct val="130000"/>
              </a:lnSpc>
              <a:spcAft>
                <a:spcPts val="600"/>
              </a:spcAft>
              <a:buClr>
                <a:srgbClr val="63A49F"/>
              </a:buClr>
            </a:pPr>
            <a:r>
              <a:rPr lang="en-US" sz="2400" b="1">
                <a:solidFill>
                  <a:srgbClr val="262626"/>
                </a:solidFill>
                <a:effectLst/>
                <a:ea typeface="Calibri" panose="020F0502020204030204" pitchFamily="34" charset="0"/>
              </a:rPr>
              <a:t>Oral tradition </a:t>
            </a:r>
            <a:r>
              <a:rPr lang="en-US" sz="2400">
                <a:solidFill>
                  <a:srgbClr val="262626"/>
                </a:solidFill>
                <a:effectLst/>
                <a:ea typeface="Calibri" panose="020F0502020204030204" pitchFamily="34" charset="0"/>
              </a:rPr>
              <a:t>is the cultural knowledge that is passed down through speech from one generation to the next. </a:t>
            </a:r>
          </a:p>
          <a:p>
            <a:pPr marL="350838" indent="-350838">
              <a:lnSpc>
                <a:spcPct val="130000"/>
              </a:lnSpc>
              <a:spcAft>
                <a:spcPts val="600"/>
              </a:spcAft>
              <a:buClr>
                <a:srgbClr val="63A49F"/>
              </a:buClr>
            </a:pPr>
            <a:r>
              <a:rPr lang="en-US" sz="2400" b="1">
                <a:solidFill>
                  <a:srgbClr val="262626"/>
                </a:solidFill>
                <a:effectLst/>
                <a:ea typeface="Calibri" panose="020F0502020204030204" pitchFamily="34" charset="0"/>
              </a:rPr>
              <a:t>Oral tradition </a:t>
            </a:r>
            <a:r>
              <a:rPr lang="en-US" sz="2400">
                <a:solidFill>
                  <a:srgbClr val="262626"/>
                </a:solidFill>
                <a:effectLst/>
                <a:ea typeface="Calibri" panose="020F0502020204030204" pitchFamily="34" charset="0"/>
              </a:rPr>
              <a:t>has always played an important role in sustaining the culture, history, languages, and lifeways of Native American people. </a:t>
            </a:r>
          </a:p>
          <a:p>
            <a:pPr marL="350838" indent="-350838">
              <a:lnSpc>
                <a:spcPct val="130000"/>
              </a:lnSpc>
              <a:spcAft>
                <a:spcPts val="600"/>
              </a:spcAft>
              <a:buClr>
                <a:srgbClr val="63A49F"/>
              </a:buClr>
            </a:pPr>
            <a:r>
              <a:rPr lang="en-US" sz="2400" b="1">
                <a:solidFill>
                  <a:srgbClr val="262626"/>
                </a:solidFill>
                <a:effectLst/>
                <a:ea typeface="Calibri" panose="020F0502020204030204" pitchFamily="34" charset="0"/>
              </a:rPr>
              <a:t>Oral traditions </a:t>
            </a:r>
            <a:r>
              <a:rPr lang="en-US" sz="2400">
                <a:solidFill>
                  <a:srgbClr val="262626"/>
                </a:solidFill>
                <a:effectLst/>
                <a:ea typeface="Calibri" panose="020F0502020204030204" pitchFamily="34" charset="0"/>
              </a:rPr>
              <a:t>include many forms including poems, songs, speeches, spoken word</a:t>
            </a:r>
            <a:r>
              <a:rPr lang="en-US" sz="2400">
                <a:solidFill>
                  <a:srgbClr val="262626"/>
                </a:solidFill>
                <a:ea typeface="Calibri" panose="020F0502020204030204" pitchFamily="34" charset="0"/>
              </a:rPr>
              <a:t>, and</a:t>
            </a:r>
            <a:r>
              <a:rPr lang="en-US" sz="2400" b="1">
                <a:solidFill>
                  <a:srgbClr val="262626"/>
                </a:solidFill>
                <a:ea typeface="Calibri" panose="020F0502020204030204" pitchFamily="34" charset="0"/>
              </a:rPr>
              <a:t> storytelling.</a:t>
            </a:r>
            <a:r>
              <a:rPr lang="en-US" sz="2400">
                <a:solidFill>
                  <a:srgbClr val="262626"/>
                </a:solidFill>
                <a:ea typeface="Calibri" panose="020F0502020204030204" pitchFamily="34" charset="0"/>
              </a:rPr>
              <a:t> </a:t>
            </a:r>
            <a:r>
              <a:rPr lang="en-US" sz="2400">
                <a:solidFill>
                  <a:srgbClr val="262626"/>
                </a:solidFill>
                <a:effectLst/>
                <a:ea typeface="Calibri" panose="020F0502020204030204" pitchFamily="34" charset="0"/>
              </a:rPr>
              <a:t> </a:t>
            </a:r>
          </a:p>
        </p:txBody>
      </p:sp>
    </p:spTree>
    <p:extLst>
      <p:ext uri="{BB962C8B-B14F-4D97-AF65-F5344CB8AC3E}">
        <p14:creationId xmlns:p14="http://schemas.microsoft.com/office/powerpoint/2010/main" val="4175466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ED4DE-2094-A769-BBA8-F84893A57DE9}"/>
              </a:ext>
            </a:extLst>
          </p:cNvPr>
          <p:cNvSpPr>
            <a:spLocks noGrp="1"/>
          </p:cNvSpPr>
          <p:nvPr>
            <p:ph type="title"/>
          </p:nvPr>
        </p:nvSpPr>
        <p:spPr/>
        <p:txBody>
          <a:bodyPr/>
          <a:lstStyle/>
          <a:p>
            <a:r>
              <a:rPr lang="en-US" b="1"/>
              <a:t>Storytelling </a:t>
            </a:r>
          </a:p>
        </p:txBody>
      </p:sp>
      <p:sp>
        <p:nvSpPr>
          <p:cNvPr id="3" name="Content Placeholder 2">
            <a:extLst>
              <a:ext uri="{FF2B5EF4-FFF2-40B4-BE49-F238E27FC236}">
                <a16:creationId xmlns:a16="http://schemas.microsoft.com/office/drawing/2014/main" id="{4388E046-543B-ABDB-A29C-5A2FF57BF3E2}"/>
              </a:ext>
            </a:extLst>
          </p:cNvPr>
          <p:cNvSpPr>
            <a:spLocks noGrp="1"/>
          </p:cNvSpPr>
          <p:nvPr>
            <p:ph idx="1"/>
          </p:nvPr>
        </p:nvSpPr>
        <p:spPr>
          <a:xfrm>
            <a:off x="1004046" y="1825625"/>
            <a:ext cx="9641208" cy="4351338"/>
          </a:xfrm>
        </p:spPr>
        <p:txBody>
          <a:bodyPr vert="horz" lIns="0" tIns="0" rIns="0" bIns="0" rtlCol="0" anchor="t">
            <a:noAutofit/>
          </a:bodyPr>
          <a:lstStyle/>
          <a:p>
            <a:pPr marL="350520" indent="-350520">
              <a:lnSpc>
                <a:spcPct val="110000"/>
              </a:lnSpc>
              <a:spcBef>
                <a:spcPts val="0"/>
              </a:spcBef>
              <a:spcAft>
                <a:spcPts val="1200"/>
              </a:spcAft>
              <a:buClr>
                <a:srgbClr val="63A49F"/>
              </a:buClr>
            </a:pPr>
            <a:r>
              <a:rPr lang="en-US" sz="2400">
                <a:solidFill>
                  <a:srgbClr val="262626"/>
                </a:solidFill>
                <a:effectLst/>
                <a:ea typeface="Calibri" panose="020F0502020204030204" pitchFamily="34" charset="0"/>
                <a:cs typeface="Arial" panose="020B0604020202020204" pitchFamily="34" charset="0"/>
              </a:rPr>
              <a:t>Humans have used storytelling as a form of teaching for thousands of years. </a:t>
            </a:r>
            <a:endParaRPr lang="en-US"/>
          </a:p>
          <a:p>
            <a:pPr marL="350520" indent="-350520">
              <a:lnSpc>
                <a:spcPct val="110000"/>
              </a:lnSpc>
              <a:spcBef>
                <a:spcPts val="0"/>
              </a:spcBef>
              <a:spcAft>
                <a:spcPts val="1200"/>
              </a:spcAft>
              <a:buClr>
                <a:srgbClr val="63A49F"/>
              </a:buClr>
            </a:pPr>
            <a:r>
              <a:rPr lang="en-US" sz="2400">
                <a:solidFill>
                  <a:srgbClr val="262626"/>
                </a:solidFill>
                <a:effectLst/>
                <a:ea typeface="Calibri" panose="020F0502020204030204" pitchFamily="34" charset="0"/>
                <a:cs typeface="Arial" panose="020B0604020202020204" pitchFamily="34" charset="0"/>
              </a:rPr>
              <a:t>Oral storytelling has been around much longer than writing </a:t>
            </a:r>
            <a:r>
              <a:rPr lang="en-US" sz="2400">
                <a:solidFill>
                  <a:srgbClr val="262626"/>
                </a:solidFill>
                <a:ea typeface="Calibri" panose="020F0502020204030204" pitchFamily="34" charset="0"/>
                <a:cs typeface="Arial" panose="020B0604020202020204" pitchFamily="34" charset="0"/>
              </a:rPr>
              <a:t>or</a:t>
            </a:r>
            <a:r>
              <a:rPr lang="en-US" sz="2400">
                <a:solidFill>
                  <a:srgbClr val="262626"/>
                </a:solidFill>
                <a:effectLst/>
                <a:ea typeface="Calibri" panose="020F0502020204030204" pitchFamily="34" charset="0"/>
                <a:cs typeface="Arial" panose="020B0604020202020204" pitchFamily="34" charset="0"/>
              </a:rPr>
              <a:t> print.</a:t>
            </a:r>
            <a:endParaRPr lang="en-US" sz="2400">
              <a:solidFill>
                <a:srgbClr val="262626"/>
              </a:solidFill>
              <a:effectLst/>
              <a:ea typeface="Calibri" panose="020F0502020204030204" pitchFamily="34" charset="0"/>
            </a:endParaRPr>
          </a:p>
          <a:p>
            <a:pPr marL="350520" indent="-350520">
              <a:lnSpc>
                <a:spcPct val="110000"/>
              </a:lnSpc>
              <a:spcBef>
                <a:spcPts val="0"/>
              </a:spcBef>
              <a:spcAft>
                <a:spcPts val="1200"/>
              </a:spcAft>
              <a:buClr>
                <a:srgbClr val="63A49F"/>
              </a:buClr>
            </a:pPr>
            <a:r>
              <a:rPr lang="en-US" sz="2400">
                <a:solidFill>
                  <a:srgbClr val="262626"/>
                </a:solidFill>
                <a:effectLst/>
                <a:ea typeface="Calibri" panose="020F0502020204030204" pitchFamily="34" charset="0"/>
                <a:cs typeface="Arial" panose="020B0604020202020204" pitchFamily="34" charset="0"/>
              </a:rPr>
              <a:t>Our brains are well practiced at absorbing knowledge and understanding through listening. </a:t>
            </a:r>
            <a:endParaRPr lang="en-US" sz="2400">
              <a:solidFill>
                <a:srgbClr val="262626"/>
              </a:solidFill>
              <a:ea typeface="Calibri" panose="020F0502020204030204" pitchFamily="34" charset="0"/>
            </a:endParaRPr>
          </a:p>
          <a:p>
            <a:pPr marL="350520" indent="-350520">
              <a:lnSpc>
                <a:spcPct val="110000"/>
              </a:lnSpc>
              <a:spcBef>
                <a:spcPts val="0"/>
              </a:spcBef>
              <a:spcAft>
                <a:spcPts val="1200"/>
              </a:spcAft>
              <a:buClr>
                <a:srgbClr val="63A49F"/>
              </a:buClr>
            </a:pPr>
            <a:r>
              <a:rPr lang="en-US" sz="2400">
                <a:effectLst/>
                <a:latin typeface="Arial"/>
                <a:ea typeface="Arial" panose="020B0604020202020204" pitchFamily="34" charset="0"/>
                <a:cs typeface="Arial"/>
              </a:rPr>
              <a:t>While Western oral traditions divide storytelling into categories of folktale, myth, and legend, Native American nations </a:t>
            </a:r>
            <a:r>
              <a:rPr lang="en-US" sz="2400" b="1">
                <a:effectLst/>
                <a:latin typeface="Arial"/>
                <a:ea typeface="Arial" panose="020B0604020202020204" pitchFamily="34" charset="0"/>
                <a:cs typeface="Arial"/>
              </a:rPr>
              <a:t>do not </a:t>
            </a:r>
            <a:r>
              <a:rPr lang="en-US" sz="2400">
                <a:effectLst/>
                <a:latin typeface="Arial"/>
                <a:ea typeface="Arial" panose="020B0604020202020204" pitchFamily="34" charset="0"/>
                <a:cs typeface="Arial"/>
              </a:rPr>
              <a:t>make this distinction and simply say </a:t>
            </a:r>
            <a:r>
              <a:rPr lang="en-US" sz="2400" b="1">
                <a:effectLst/>
                <a:latin typeface="Arial"/>
                <a:ea typeface="Arial" panose="020B0604020202020204" pitchFamily="34" charset="0"/>
                <a:cs typeface="Arial"/>
              </a:rPr>
              <a:t>“stories” </a:t>
            </a:r>
            <a:r>
              <a:rPr lang="en-US" sz="2400">
                <a:effectLst/>
                <a:latin typeface="Arial"/>
                <a:ea typeface="Arial" panose="020B0604020202020204" pitchFamily="34" charset="0"/>
                <a:cs typeface="Arial"/>
              </a:rPr>
              <a:t>or</a:t>
            </a:r>
            <a:r>
              <a:rPr lang="en-US" sz="2400" b="1">
                <a:effectLst/>
                <a:latin typeface="Arial"/>
                <a:ea typeface="Arial" panose="020B0604020202020204" pitchFamily="34" charset="0"/>
                <a:cs typeface="Arial"/>
              </a:rPr>
              <a:t> “teachings.”</a:t>
            </a:r>
            <a:r>
              <a:rPr lang="en-US" sz="2400">
                <a:effectLst/>
                <a:latin typeface="Arial"/>
                <a:ea typeface="Arial" panose="020B0604020202020204" pitchFamily="34" charset="0"/>
                <a:cs typeface="Arial"/>
              </a:rPr>
              <a:t> </a:t>
            </a:r>
          </a:p>
          <a:p>
            <a:pPr marL="350520" indent="-350520">
              <a:lnSpc>
                <a:spcPct val="110000"/>
              </a:lnSpc>
              <a:spcBef>
                <a:spcPts val="0"/>
              </a:spcBef>
              <a:spcAft>
                <a:spcPts val="1200"/>
              </a:spcAft>
              <a:buClr>
                <a:srgbClr val="63A49F"/>
              </a:buClr>
              <a:buNone/>
            </a:pPr>
            <a:endParaRPr lang="en-US" sz="2400">
              <a:solidFill>
                <a:srgbClr val="262626"/>
              </a:solidFill>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919145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9751D-0451-9C78-D179-2CDF04E9671C}"/>
              </a:ext>
            </a:extLst>
          </p:cNvPr>
          <p:cNvSpPr>
            <a:spLocks noGrp="1"/>
          </p:cNvSpPr>
          <p:nvPr>
            <p:ph type="title"/>
          </p:nvPr>
        </p:nvSpPr>
        <p:spPr/>
        <p:txBody>
          <a:bodyPr/>
          <a:lstStyle/>
          <a:p>
            <a:r>
              <a:rPr lang="en-US" b="1"/>
              <a:t>Elders and storytelling</a:t>
            </a:r>
          </a:p>
        </p:txBody>
      </p:sp>
      <p:sp>
        <p:nvSpPr>
          <p:cNvPr id="3" name="Content Placeholder 2">
            <a:extLst>
              <a:ext uri="{FF2B5EF4-FFF2-40B4-BE49-F238E27FC236}">
                <a16:creationId xmlns:a16="http://schemas.microsoft.com/office/drawing/2014/main" id="{3AA3AF24-6818-D3ED-F941-AE9C17314E66}"/>
              </a:ext>
            </a:extLst>
          </p:cNvPr>
          <p:cNvSpPr>
            <a:spLocks noGrp="1"/>
          </p:cNvSpPr>
          <p:nvPr>
            <p:ph idx="1"/>
          </p:nvPr>
        </p:nvSpPr>
        <p:spPr/>
        <p:txBody>
          <a:bodyPr lIns="0" tIns="0" rIns="0" bIns="0"/>
          <a:lstStyle/>
          <a:p>
            <a:pPr marL="350838" indent="-350838">
              <a:lnSpc>
                <a:spcPct val="110000"/>
              </a:lnSpc>
              <a:spcBef>
                <a:spcPts val="0"/>
              </a:spcBef>
              <a:spcAft>
                <a:spcPts val="1200"/>
              </a:spcAft>
              <a:buClr>
                <a:srgbClr val="63A49F"/>
              </a:buClr>
            </a:pPr>
            <a:r>
              <a:rPr lang="en-US" sz="2400">
                <a:effectLst/>
                <a:ea typeface="Arial" panose="020B0604020202020204" pitchFamily="34" charset="0"/>
              </a:rPr>
              <a:t>An </a:t>
            </a:r>
            <a:r>
              <a:rPr lang="en-US" sz="2400" b="1">
                <a:effectLst/>
                <a:ea typeface="Arial" panose="020B0604020202020204" pitchFamily="34" charset="0"/>
              </a:rPr>
              <a:t>elder </a:t>
            </a:r>
            <a:r>
              <a:rPr lang="en-US" sz="2400">
                <a:effectLst/>
                <a:ea typeface="Arial" panose="020B0604020202020204" pitchFamily="34" charset="0"/>
              </a:rPr>
              <a:t>is an older person, specifically someone who has lived in </a:t>
            </a:r>
            <a:br>
              <a:rPr lang="en-US" sz="2400">
                <a:effectLst/>
                <a:ea typeface="Arial" panose="020B0604020202020204" pitchFamily="34" charset="0"/>
              </a:rPr>
            </a:br>
            <a:r>
              <a:rPr lang="en-US" sz="2400">
                <a:effectLst/>
                <a:ea typeface="Arial" panose="020B0604020202020204" pitchFamily="34" charset="0"/>
              </a:rPr>
              <a:t>a much earlier time.</a:t>
            </a:r>
          </a:p>
          <a:p>
            <a:pPr marL="350838" indent="-350838">
              <a:lnSpc>
                <a:spcPct val="110000"/>
              </a:lnSpc>
              <a:spcBef>
                <a:spcPts val="0"/>
              </a:spcBef>
              <a:spcAft>
                <a:spcPts val="1200"/>
              </a:spcAft>
              <a:buClr>
                <a:srgbClr val="63A49F"/>
              </a:buClr>
            </a:pPr>
            <a:r>
              <a:rPr lang="en-US" sz="2400" b="1">
                <a:effectLst/>
                <a:ea typeface="Arial" panose="020B0604020202020204" pitchFamily="34" charset="0"/>
              </a:rPr>
              <a:t>Elders</a:t>
            </a:r>
            <a:r>
              <a:rPr lang="en-US" sz="2400">
                <a:effectLst/>
                <a:ea typeface="Arial" panose="020B0604020202020204" pitchFamily="34" charset="0"/>
              </a:rPr>
              <a:t> play a major role in educating Native children. They are the storytellers of Native communities in Oregon and pass along the traditional knowledge and history from one generation to the next. </a:t>
            </a:r>
            <a:endParaRPr lang="en-US"/>
          </a:p>
        </p:txBody>
      </p:sp>
    </p:spTree>
    <p:extLst>
      <p:ext uri="{BB962C8B-B14F-4D97-AF65-F5344CB8AC3E}">
        <p14:creationId xmlns:p14="http://schemas.microsoft.com/office/powerpoint/2010/main" val="2262856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6FB9-55B8-F438-6EBE-1E0156ECE0D8}"/>
              </a:ext>
            </a:extLst>
          </p:cNvPr>
          <p:cNvSpPr>
            <a:spLocks noGrp="1"/>
          </p:cNvSpPr>
          <p:nvPr>
            <p:ph type="title"/>
          </p:nvPr>
        </p:nvSpPr>
        <p:spPr>
          <a:xfrm>
            <a:off x="1004046" y="495300"/>
            <a:ext cx="10309948" cy="1286608"/>
          </a:xfrm>
        </p:spPr>
        <p:txBody>
          <a:bodyPr/>
          <a:lstStyle/>
          <a:p>
            <a:r>
              <a:rPr lang="en-US"/>
              <a:t>Storytelling and the Cow Creek people </a:t>
            </a:r>
          </a:p>
        </p:txBody>
      </p:sp>
      <p:sp>
        <p:nvSpPr>
          <p:cNvPr id="4" name="Rectangle: Rounded Corners 3">
            <a:extLst>
              <a:ext uri="{FF2B5EF4-FFF2-40B4-BE49-F238E27FC236}">
                <a16:creationId xmlns:a16="http://schemas.microsoft.com/office/drawing/2014/main" id="{BA522E33-5029-B73B-9F74-CDC1A4A7388D}"/>
              </a:ext>
            </a:extLst>
          </p:cNvPr>
          <p:cNvSpPr/>
          <p:nvPr/>
        </p:nvSpPr>
        <p:spPr>
          <a:xfrm>
            <a:off x="988326" y="1853938"/>
            <a:ext cx="3646695" cy="3222156"/>
          </a:xfrm>
          <a:prstGeom prst="roundRect">
            <a:avLst/>
          </a:prstGeom>
          <a:solidFill>
            <a:srgbClr val="63A4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7" name="TextBox 6">
            <a:extLst>
              <a:ext uri="{FF2B5EF4-FFF2-40B4-BE49-F238E27FC236}">
                <a16:creationId xmlns:a16="http://schemas.microsoft.com/office/drawing/2014/main" id="{E93B7F4D-8820-8905-7252-D6B563A412B3}"/>
              </a:ext>
            </a:extLst>
          </p:cNvPr>
          <p:cNvSpPr txBox="1"/>
          <p:nvPr/>
        </p:nvSpPr>
        <p:spPr>
          <a:xfrm>
            <a:off x="5513697" y="1858777"/>
            <a:ext cx="5688908" cy="4159886"/>
          </a:xfrm>
          <a:prstGeom prst="rect">
            <a:avLst/>
          </a:prstGeom>
          <a:noFill/>
        </p:spPr>
        <p:txBody>
          <a:bodyPr wrap="square" lIns="0" tIns="0" rIns="0" bIns="0" rtlCol="0">
            <a:noAutofit/>
          </a:bodyPr>
          <a:lstStyle/>
          <a:p>
            <a:pPr>
              <a:lnSpc>
                <a:spcPct val="110000"/>
              </a:lnSpc>
              <a:spcAft>
                <a:spcPts val="1200"/>
              </a:spcAft>
            </a:pPr>
            <a:r>
              <a:rPr lang="en-US" sz="2400" b="1">
                <a:solidFill>
                  <a:srgbClr val="9D365E"/>
                </a:solidFill>
                <a:latin typeface="Arial" panose="020B0604020202020204" pitchFamily="34" charset="0"/>
                <a:cs typeface="Arial" panose="020B0604020202020204" pitchFamily="34" charset="0"/>
              </a:rPr>
              <a:t>Discussion Questions</a:t>
            </a:r>
            <a:endParaRPr lang="en-US" sz="2400">
              <a:solidFill>
                <a:srgbClr val="9D365E"/>
              </a:solidFill>
              <a:latin typeface="Arial" panose="020B0604020202020204" pitchFamily="34" charset="0"/>
              <a:cs typeface="Arial" panose="020B0604020202020204" pitchFamily="34" charset="0"/>
            </a:endParaRPr>
          </a:p>
          <a:p>
            <a:pPr marL="342900" indent="-342900">
              <a:lnSpc>
                <a:spcPct val="110000"/>
              </a:lnSpc>
              <a:spcAft>
                <a:spcPts val="1200"/>
              </a:spcAft>
              <a:buAutoNum type="arabicPeriod"/>
            </a:pPr>
            <a:r>
              <a:rPr lang="en-US" sz="2000">
                <a:latin typeface="Arial" panose="020B0604020202020204" pitchFamily="34" charset="0"/>
                <a:cs typeface="Arial" panose="020B0604020202020204" pitchFamily="34" charset="0"/>
              </a:rPr>
              <a:t>Why is storytelling important to the history and culture of the Cow Creek people? </a:t>
            </a:r>
          </a:p>
          <a:p>
            <a:pPr marL="342900" indent="-342900">
              <a:lnSpc>
                <a:spcPct val="110000"/>
              </a:lnSpc>
              <a:spcAft>
                <a:spcPts val="1200"/>
              </a:spcAft>
              <a:buAutoNum type="arabicPeriod"/>
            </a:pPr>
            <a:r>
              <a:rPr lang="en-US" sz="2000">
                <a:latin typeface="Arial" panose="020B0604020202020204" pitchFamily="34" charset="0"/>
                <a:cs typeface="Arial" panose="020B0604020202020204" pitchFamily="34" charset="0"/>
              </a:rPr>
              <a:t>What kind of knowledge is passed down </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through storytelling?</a:t>
            </a:r>
          </a:p>
          <a:p>
            <a:pPr marL="342900" indent="-342900">
              <a:lnSpc>
                <a:spcPct val="110000"/>
              </a:lnSpc>
              <a:spcAft>
                <a:spcPts val="1200"/>
              </a:spcAft>
              <a:buAutoNum type="arabicPeriod"/>
            </a:pPr>
            <a:r>
              <a:rPr lang="en-US" sz="2000">
                <a:latin typeface="Arial" panose="020B0604020202020204" pitchFamily="34" charset="0"/>
                <a:cs typeface="Arial" panose="020B0604020202020204" pitchFamily="34" charset="0"/>
              </a:rPr>
              <a:t>Who among the Cow Creek people </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are storytellers?</a:t>
            </a:r>
          </a:p>
          <a:p>
            <a:pPr marL="342900" indent="-342900">
              <a:lnSpc>
                <a:spcPct val="110000"/>
              </a:lnSpc>
              <a:spcAft>
                <a:spcPts val="1200"/>
              </a:spcAft>
              <a:buAutoNum type="arabicPeriod"/>
            </a:pPr>
            <a:r>
              <a:rPr lang="en-US" sz="2000">
                <a:latin typeface="Arial" panose="020B0604020202020204" pitchFamily="34" charset="0"/>
                <a:cs typeface="Arial" panose="020B0604020202020204" pitchFamily="34" charset="0"/>
              </a:rPr>
              <a:t>Was there a significant place and season </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for storytelling? </a:t>
            </a:r>
          </a:p>
          <a:p>
            <a:pPr marL="342900" indent="-342900">
              <a:lnSpc>
                <a:spcPct val="110000"/>
              </a:lnSpc>
              <a:spcAft>
                <a:spcPts val="1200"/>
              </a:spcAft>
              <a:buAutoNum type="arabicPeriod"/>
            </a:pPr>
            <a:r>
              <a:rPr lang="en-US" sz="2000">
                <a:latin typeface="Arial" panose="020B0604020202020204" pitchFamily="34" charset="0"/>
                <a:cs typeface="Arial" panose="020B0604020202020204" pitchFamily="34" charset="0"/>
              </a:rPr>
              <a:t>What is the speaker's favorite story and why?</a:t>
            </a:r>
          </a:p>
        </p:txBody>
      </p:sp>
      <p:pic>
        <p:nvPicPr>
          <p:cNvPr id="8" name="Graphic 7" descr="Speech outline">
            <a:extLst>
              <a:ext uri="{FF2B5EF4-FFF2-40B4-BE49-F238E27FC236}">
                <a16:creationId xmlns:a16="http://schemas.microsoft.com/office/drawing/2014/main" id="{CC84904B-9D4D-9F13-C3EB-AC96550A794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44321" y="1804185"/>
            <a:ext cx="3946042" cy="3624476"/>
          </a:xfrm>
          <a:prstGeom prst="rect">
            <a:avLst/>
          </a:prstGeom>
        </p:spPr>
      </p:pic>
      <p:pic>
        <p:nvPicPr>
          <p:cNvPr id="9" name="Susan Steward oral storytelling">
            <a:hlinkClick r:id="" action="ppaction://media"/>
            <a:extLst>
              <a:ext uri="{FF2B5EF4-FFF2-40B4-BE49-F238E27FC236}">
                <a16:creationId xmlns:a16="http://schemas.microsoft.com/office/drawing/2014/main" id="{99D8776C-98A8-EE9B-625D-FFD548C7171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335319" y="2853633"/>
            <a:ext cx="1117566" cy="1117566"/>
          </a:xfrm>
          <a:prstGeom prst="rect">
            <a:avLst/>
          </a:prstGeom>
          <a:ln>
            <a:noFill/>
          </a:ln>
          <a:effectLst/>
        </p:spPr>
      </p:pic>
    </p:spTree>
    <p:extLst>
      <p:ext uri="{BB962C8B-B14F-4D97-AF65-F5344CB8AC3E}">
        <p14:creationId xmlns:p14="http://schemas.microsoft.com/office/powerpoint/2010/main" val="1754242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038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1770D-8F0B-D4D7-872E-A5B8C0403D99}"/>
              </a:ext>
            </a:extLst>
          </p:cNvPr>
          <p:cNvSpPr>
            <a:spLocks noGrp="1"/>
          </p:cNvSpPr>
          <p:nvPr>
            <p:ph type="title"/>
          </p:nvPr>
        </p:nvSpPr>
        <p:spPr/>
        <p:txBody>
          <a:bodyPr/>
          <a:lstStyle/>
          <a:p>
            <a:r>
              <a:rPr lang="en-US"/>
              <a:t>Survivance </a:t>
            </a:r>
          </a:p>
        </p:txBody>
      </p:sp>
      <p:sp>
        <p:nvSpPr>
          <p:cNvPr id="3" name="Content Placeholder 2">
            <a:extLst>
              <a:ext uri="{FF2B5EF4-FFF2-40B4-BE49-F238E27FC236}">
                <a16:creationId xmlns:a16="http://schemas.microsoft.com/office/drawing/2014/main" id="{2A36E7A8-6059-2DE4-EFDE-038F70F40D61}"/>
              </a:ext>
            </a:extLst>
          </p:cNvPr>
          <p:cNvSpPr>
            <a:spLocks noGrp="1"/>
          </p:cNvSpPr>
          <p:nvPr>
            <p:ph idx="1"/>
          </p:nvPr>
        </p:nvSpPr>
        <p:spPr>
          <a:xfrm>
            <a:off x="1004046" y="1825625"/>
            <a:ext cx="10323596" cy="4351338"/>
          </a:xfrm>
        </p:spPr>
        <p:txBody>
          <a:bodyPr vert="horz" lIns="0" tIns="0" rIns="0" bIns="0" rtlCol="0" anchor="t">
            <a:noAutofit/>
          </a:bodyPr>
          <a:lstStyle/>
          <a:p>
            <a:pPr>
              <a:lnSpc>
                <a:spcPct val="110000"/>
              </a:lnSpc>
              <a:spcBef>
                <a:spcPts val="0"/>
              </a:spcBef>
              <a:spcAft>
                <a:spcPts val="1200"/>
              </a:spcAft>
              <a:buClr>
                <a:srgbClr val="63A49F"/>
              </a:buClr>
            </a:pPr>
            <a:r>
              <a:rPr lang="en-US" sz="2400">
                <a:effectLst/>
                <a:ea typeface="Arial" panose="020B0604020202020204" pitchFamily="34" charset="0"/>
              </a:rPr>
              <a:t>The term </a:t>
            </a:r>
            <a:r>
              <a:rPr lang="en-US" sz="2400" b="1">
                <a:effectLst/>
                <a:ea typeface="Arial" panose="020B0604020202020204" pitchFamily="34" charset="0"/>
              </a:rPr>
              <a:t>survivance</a:t>
            </a:r>
            <a:r>
              <a:rPr lang="en-US" sz="2400">
                <a:effectLst/>
                <a:ea typeface="Arial" panose="020B0604020202020204" pitchFamily="34" charset="0"/>
              </a:rPr>
              <a:t> is an important way of talking about how Indigenous people express and carry forward their cultural identities and traditions in contemporary life. </a:t>
            </a:r>
          </a:p>
          <a:p>
            <a:pPr>
              <a:lnSpc>
                <a:spcPct val="110000"/>
              </a:lnSpc>
              <a:spcBef>
                <a:spcPts val="0"/>
              </a:spcBef>
              <a:spcAft>
                <a:spcPts val="1200"/>
              </a:spcAft>
              <a:buClr>
                <a:srgbClr val="63A49F"/>
              </a:buClr>
            </a:pPr>
            <a:r>
              <a:rPr lang="en-US" sz="2400" b="1">
                <a:effectLst/>
                <a:ea typeface="Arial" panose="020B0604020202020204" pitchFamily="34" charset="0"/>
              </a:rPr>
              <a:t>Acts of survivance </a:t>
            </a:r>
            <a:r>
              <a:rPr lang="en-US" sz="2400">
                <a:effectLst/>
                <a:ea typeface="Arial" panose="020B0604020202020204" pitchFamily="34" charset="0"/>
              </a:rPr>
              <a:t>are those that demonstrate the ongoing and dynamic presence of Indigenous people in contemporary times. </a:t>
            </a:r>
          </a:p>
          <a:p>
            <a:pPr>
              <a:lnSpc>
                <a:spcPct val="110000"/>
              </a:lnSpc>
              <a:spcBef>
                <a:spcPts val="0"/>
              </a:spcBef>
              <a:spcAft>
                <a:spcPts val="1200"/>
              </a:spcAft>
              <a:buClr>
                <a:srgbClr val="63A49F"/>
              </a:buClr>
            </a:pPr>
            <a:r>
              <a:rPr lang="en-US" sz="2400" b="1">
                <a:effectLst/>
                <a:latin typeface="Arial"/>
                <a:ea typeface="Arial" panose="020B0604020202020204" pitchFamily="34" charset="0"/>
                <a:cs typeface="Arial"/>
              </a:rPr>
              <a:t>Cultural preservation</a:t>
            </a:r>
            <a:r>
              <a:rPr lang="en-US" sz="2400">
                <a:effectLst/>
                <a:latin typeface="Arial"/>
                <a:ea typeface="Arial" panose="020B0604020202020204" pitchFamily="34" charset="0"/>
                <a:cs typeface="Arial"/>
              </a:rPr>
              <a:t> is intentionally keeping traditions and artifacts of a community intact against factors that would change them </a:t>
            </a:r>
            <a:r>
              <a:rPr lang="en-US" sz="2400">
                <a:latin typeface="Arial"/>
                <a:ea typeface="Arial" panose="020B0604020202020204" pitchFamily="34" charset="0"/>
                <a:cs typeface="Arial"/>
              </a:rPr>
              <a:t>or</a:t>
            </a:r>
            <a:r>
              <a:rPr lang="en-US" sz="2400">
                <a:effectLst/>
                <a:latin typeface="Arial"/>
                <a:ea typeface="Arial" panose="020B0604020202020204" pitchFamily="34" charset="0"/>
                <a:cs typeface="Arial"/>
              </a:rPr>
              <a:t> erase them altogether. Current-day cultural preservation efforts are acts of survivance.</a:t>
            </a:r>
          </a:p>
        </p:txBody>
      </p:sp>
    </p:spTree>
    <p:extLst>
      <p:ext uri="{BB962C8B-B14F-4D97-AF65-F5344CB8AC3E}">
        <p14:creationId xmlns:p14="http://schemas.microsoft.com/office/powerpoint/2010/main" val="1395634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41B02-B4EA-E722-2930-F564C633741A}"/>
              </a:ext>
            </a:extLst>
          </p:cNvPr>
          <p:cNvSpPr>
            <a:spLocks noGrp="1"/>
          </p:cNvSpPr>
          <p:nvPr>
            <p:ph type="title"/>
          </p:nvPr>
        </p:nvSpPr>
        <p:spPr/>
        <p:txBody>
          <a:bodyPr/>
          <a:lstStyle/>
          <a:p>
            <a:r>
              <a:rPr lang="en-US"/>
              <a:t>Survivance gallery walk </a:t>
            </a:r>
          </a:p>
        </p:txBody>
      </p:sp>
      <p:sp>
        <p:nvSpPr>
          <p:cNvPr id="3" name="Content Placeholder 2">
            <a:extLst>
              <a:ext uri="{FF2B5EF4-FFF2-40B4-BE49-F238E27FC236}">
                <a16:creationId xmlns:a16="http://schemas.microsoft.com/office/drawing/2014/main" id="{CEDA81CD-4570-A0A6-A0CE-A35E65315BDB}"/>
              </a:ext>
            </a:extLst>
          </p:cNvPr>
          <p:cNvSpPr>
            <a:spLocks noGrp="1"/>
          </p:cNvSpPr>
          <p:nvPr>
            <p:ph idx="1"/>
          </p:nvPr>
        </p:nvSpPr>
        <p:spPr>
          <a:xfrm>
            <a:off x="1004046" y="1828800"/>
            <a:ext cx="4905435" cy="4200844"/>
          </a:xfrm>
        </p:spPr>
        <p:txBody>
          <a:bodyPr lIns="0" tIns="0" rIns="0" bIns="0">
            <a:noAutofit/>
          </a:bodyPr>
          <a:lstStyle/>
          <a:p>
            <a:pPr marL="296863" lvl="1" indent="-296863">
              <a:lnSpc>
                <a:spcPct val="110000"/>
              </a:lnSpc>
              <a:spcBef>
                <a:spcPts val="0"/>
              </a:spcBef>
              <a:spcAft>
                <a:spcPts val="1200"/>
              </a:spcAft>
              <a:buNone/>
            </a:pPr>
            <a:r>
              <a:rPr lang="en-US" b="1">
                <a:solidFill>
                  <a:srgbClr val="9D365E"/>
                </a:solidFill>
                <a:effectLst/>
                <a:ea typeface="Calibri" panose="020F0502020204030204" pitchFamily="34" charset="0"/>
              </a:rPr>
              <a:t>Directions</a:t>
            </a:r>
            <a:endParaRPr lang="en-US">
              <a:solidFill>
                <a:srgbClr val="9D365E"/>
              </a:solidFill>
              <a:effectLst/>
              <a:ea typeface="Calibri" panose="020F0502020204030204" pitchFamily="34" charset="0"/>
            </a:endParaRPr>
          </a:p>
          <a:p>
            <a:pPr marL="296863" lvl="2" indent="-296863">
              <a:lnSpc>
                <a:spcPct val="110000"/>
              </a:lnSpc>
              <a:spcBef>
                <a:spcPts val="0"/>
              </a:spcBef>
              <a:spcAft>
                <a:spcPts val="1200"/>
              </a:spcAft>
              <a:buNone/>
            </a:pPr>
            <a:r>
              <a:rPr lang="en-US">
                <a:solidFill>
                  <a:srgbClr val="262626"/>
                </a:solidFill>
                <a:effectLst/>
                <a:ea typeface="Calibri" panose="020F0502020204030204" pitchFamily="34" charset="0"/>
              </a:rPr>
              <a:t>1. Examine the poster’s pictures or text and discuss the question above.</a:t>
            </a:r>
          </a:p>
          <a:p>
            <a:pPr marL="296863" lvl="2" indent="-296863">
              <a:lnSpc>
                <a:spcPct val="110000"/>
              </a:lnSpc>
              <a:spcBef>
                <a:spcPts val="0"/>
              </a:spcBef>
              <a:spcAft>
                <a:spcPts val="1200"/>
              </a:spcAft>
              <a:buNone/>
            </a:pPr>
            <a:r>
              <a:rPr lang="en-US">
                <a:solidFill>
                  <a:srgbClr val="262626"/>
                </a:solidFill>
                <a:effectLst/>
                <a:ea typeface="Calibri" panose="020F0502020204030204" pitchFamily="34" charset="0"/>
              </a:rPr>
              <a:t>2. Record your group’s response using details from the pictures or text to support your answer.</a:t>
            </a:r>
          </a:p>
          <a:p>
            <a:pPr marL="296863" lvl="2" indent="-296863">
              <a:lnSpc>
                <a:spcPct val="110000"/>
              </a:lnSpc>
              <a:spcBef>
                <a:spcPts val="0"/>
              </a:spcBef>
              <a:spcAft>
                <a:spcPts val="1200"/>
              </a:spcAft>
              <a:buNone/>
            </a:pPr>
            <a:r>
              <a:rPr lang="en-US">
                <a:solidFill>
                  <a:srgbClr val="262626"/>
                </a:solidFill>
                <a:effectLst/>
                <a:ea typeface="Calibri" panose="020F0502020204030204" pitchFamily="34" charset="0"/>
              </a:rPr>
              <a:t>3. Move to the next poster when your teacher gives a signal.</a:t>
            </a:r>
          </a:p>
          <a:p>
            <a:pPr marL="296863" lvl="2" indent="-296863">
              <a:lnSpc>
                <a:spcPct val="110000"/>
              </a:lnSpc>
              <a:spcBef>
                <a:spcPts val="0"/>
              </a:spcBef>
              <a:spcAft>
                <a:spcPts val="1200"/>
              </a:spcAft>
              <a:buNone/>
            </a:pPr>
            <a:r>
              <a:rPr lang="en-US">
                <a:solidFill>
                  <a:srgbClr val="262626"/>
                </a:solidFill>
                <a:effectLst/>
                <a:ea typeface="Calibri" panose="020F0502020204030204" pitchFamily="34" charset="0"/>
              </a:rPr>
              <a:t>4. If another group has visited the poster before your group, respond to both the question and their answer.</a:t>
            </a:r>
          </a:p>
        </p:txBody>
      </p:sp>
      <p:sp>
        <p:nvSpPr>
          <p:cNvPr id="4" name="Rectangle: Rounded Corners 3">
            <a:extLst>
              <a:ext uri="{FF2B5EF4-FFF2-40B4-BE49-F238E27FC236}">
                <a16:creationId xmlns:a16="http://schemas.microsoft.com/office/drawing/2014/main" id="{EE785C84-CBC3-6024-FAF0-7E857F40A238}"/>
              </a:ext>
            </a:extLst>
          </p:cNvPr>
          <p:cNvSpPr/>
          <p:nvPr/>
        </p:nvSpPr>
        <p:spPr>
          <a:xfrm>
            <a:off x="6482687" y="1839151"/>
            <a:ext cx="4718713" cy="3415235"/>
          </a:xfrm>
          <a:prstGeom prst="roundRect">
            <a:avLst>
              <a:gd name="adj" fmla="val 9140"/>
            </a:avLst>
          </a:prstGeom>
          <a:solidFill>
            <a:srgbClr val="63A49F">
              <a:alpha val="6797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tIns="182880" rtlCol="0" anchor="t" anchorCtr="0"/>
          <a:lstStyle/>
          <a:p>
            <a:pPr marL="174625">
              <a:spcBef>
                <a:spcPts val="1200"/>
              </a:spcBef>
              <a:spcAft>
                <a:spcPts val="600"/>
              </a:spcAft>
            </a:pPr>
            <a:r>
              <a:rPr lang="en-US" sz="2000" b="1">
                <a:solidFill>
                  <a:schemeClr val="tx1"/>
                </a:solidFill>
                <a:latin typeface="Arial" panose="020B0604020202020204" pitchFamily="34" charset="0"/>
                <a:cs typeface="Arial" panose="020B0604020202020204" pitchFamily="34" charset="0"/>
              </a:rPr>
              <a:t>Key Questions</a:t>
            </a:r>
          </a:p>
          <a:p>
            <a:pPr marL="457200" indent="-282575">
              <a:lnSpc>
                <a:spcPct val="110000"/>
              </a:lnSpc>
              <a:spcBef>
                <a:spcPts val="600"/>
              </a:spcBef>
              <a:spcAft>
                <a:spcPts val="600"/>
              </a:spcAft>
              <a:buAutoNum type="arabicPeriod"/>
            </a:pPr>
            <a:r>
              <a:rPr lang="en-US" sz="2000">
                <a:solidFill>
                  <a:schemeClr val="tx1"/>
                </a:solidFill>
                <a:latin typeface="Arial" panose="020B0604020202020204" pitchFamily="34" charset="0"/>
                <a:cs typeface="Arial" panose="020B0604020202020204" pitchFamily="34" charset="0"/>
              </a:rPr>
              <a:t>What is happening in the visual?</a:t>
            </a:r>
          </a:p>
          <a:p>
            <a:pPr marL="457200" indent="-282575">
              <a:lnSpc>
                <a:spcPct val="110000"/>
              </a:lnSpc>
              <a:spcBef>
                <a:spcPts val="600"/>
              </a:spcBef>
              <a:spcAft>
                <a:spcPts val="600"/>
              </a:spcAft>
              <a:buAutoNum type="arabicPeriod"/>
            </a:pPr>
            <a:r>
              <a:rPr lang="en-US" sz="2000">
                <a:solidFill>
                  <a:schemeClr val="tx1"/>
                </a:solidFill>
                <a:latin typeface="Arial" panose="020B0604020202020204" pitchFamily="34" charset="0"/>
                <a:cs typeface="Arial" panose="020B0604020202020204" pitchFamily="34" charset="0"/>
              </a:rPr>
              <a:t>What about this visual is interesting or surprising?</a:t>
            </a:r>
          </a:p>
          <a:p>
            <a:pPr marL="457200" indent="-282575">
              <a:lnSpc>
                <a:spcPct val="110000"/>
              </a:lnSpc>
              <a:spcBef>
                <a:spcPts val="600"/>
              </a:spcBef>
              <a:spcAft>
                <a:spcPts val="600"/>
              </a:spcAft>
              <a:buAutoNum type="arabicPeriod"/>
            </a:pPr>
            <a:r>
              <a:rPr lang="en-US" sz="2000">
                <a:solidFill>
                  <a:schemeClr val="tx1"/>
                </a:solidFill>
                <a:latin typeface="Arial" panose="020B0604020202020204" pitchFamily="34" charset="0"/>
                <a:cs typeface="Arial" panose="020B0604020202020204" pitchFamily="34" charset="0"/>
              </a:rPr>
              <a:t>How does the visual represent the survivance of the Cow Creek people? Why?</a:t>
            </a:r>
          </a:p>
        </p:txBody>
      </p:sp>
    </p:spTree>
    <p:extLst>
      <p:ext uri="{BB962C8B-B14F-4D97-AF65-F5344CB8AC3E}">
        <p14:creationId xmlns:p14="http://schemas.microsoft.com/office/powerpoint/2010/main" val="1862230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6EDE2CF-3E4E-2E0C-B9E1-05DEF80F97F4}"/>
              </a:ext>
            </a:extLst>
          </p:cNvPr>
          <p:cNvSpPr/>
          <p:nvPr/>
        </p:nvSpPr>
        <p:spPr>
          <a:xfrm>
            <a:off x="990600" y="2688509"/>
            <a:ext cx="5105400" cy="665540"/>
          </a:xfrm>
          <a:prstGeom prst="roundRect">
            <a:avLst/>
          </a:prstGeom>
          <a:solidFill>
            <a:srgbClr val="63A49F">
              <a:alpha val="8497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74320" tIns="45720" rIns="91440" bIns="45720" rtlCol="0" anchor="ctr" anchorCtr="0">
            <a:normAutofit/>
          </a:bodyPr>
          <a:lstStyle/>
          <a:p>
            <a:pPr>
              <a:lnSpc>
                <a:spcPct val="90000"/>
              </a:lnSpc>
              <a:spcAft>
                <a:spcPts val="600"/>
              </a:spcAft>
            </a:pPr>
            <a:r>
              <a:rPr lang="en-US" sz="2400" b="1">
                <a:solidFill>
                  <a:schemeClr val="tx1"/>
                </a:solidFill>
                <a:latin typeface="Arial" panose="020B0604020202020204" pitchFamily="34" charset="0"/>
                <a:cs typeface="Arial" panose="020B0604020202020204" pitchFamily="34" charset="0"/>
              </a:rPr>
              <a:t>Audio only English version</a:t>
            </a:r>
          </a:p>
        </p:txBody>
      </p:sp>
      <p:pic>
        <p:nvPicPr>
          <p:cNvPr id="6" name="Picture 5" descr="Red fox behind a tree">
            <a:extLst>
              <a:ext uri="{FF2B5EF4-FFF2-40B4-BE49-F238E27FC236}">
                <a16:creationId xmlns:a16="http://schemas.microsoft.com/office/drawing/2014/main" id="{DC1FC74F-6529-7240-73D4-FC74AEBF42F6}"/>
              </a:ext>
            </a:extLst>
          </p:cNvPr>
          <p:cNvPicPr>
            <a:picLocks noChangeAspect="1"/>
          </p:cNvPicPr>
          <p:nvPr/>
        </p:nvPicPr>
        <p:blipFill rotWithShape="1">
          <a:blip r:embed="rId7"/>
          <a:srcRect l="19737" r="35103" b="-1"/>
          <a:stretch/>
        </p:blipFill>
        <p:spPr>
          <a:xfrm>
            <a:off x="6741995" y="-1020378"/>
            <a:ext cx="5450005" cy="8352449"/>
          </a:xfrm>
          <a:prstGeom prst="rect">
            <a:avLst/>
          </a:prstGeom>
        </p:spPr>
      </p:pic>
      <p:sp>
        <p:nvSpPr>
          <p:cNvPr id="3" name="Rectangle: Rounded Corners 2">
            <a:extLst>
              <a:ext uri="{FF2B5EF4-FFF2-40B4-BE49-F238E27FC236}">
                <a16:creationId xmlns:a16="http://schemas.microsoft.com/office/drawing/2014/main" id="{36F2061E-4401-84C2-02E7-37817C05309E}"/>
              </a:ext>
            </a:extLst>
          </p:cNvPr>
          <p:cNvSpPr/>
          <p:nvPr/>
        </p:nvSpPr>
        <p:spPr>
          <a:xfrm>
            <a:off x="990600" y="1843048"/>
            <a:ext cx="5105400" cy="665540"/>
          </a:xfrm>
          <a:prstGeom prst="roundRect">
            <a:avLst/>
          </a:prstGeom>
          <a:solidFill>
            <a:srgbClr val="63A49F">
              <a:alpha val="8497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74320" tIns="45720" rIns="91440" bIns="45720" rtlCol="0" anchor="ctr" anchorCtr="0">
            <a:normAutofit/>
          </a:bodyPr>
          <a:lstStyle/>
          <a:p>
            <a:pPr>
              <a:lnSpc>
                <a:spcPct val="90000"/>
              </a:lnSpc>
              <a:spcAft>
                <a:spcPts val="600"/>
              </a:spcAft>
            </a:pPr>
            <a:r>
              <a:rPr lang="en-US" sz="2400" b="1">
                <a:solidFill>
                  <a:schemeClr val="tx1"/>
                </a:solidFill>
                <a:latin typeface="Arial" panose="020B0604020202020204" pitchFamily="34" charset="0"/>
                <a:cs typeface="Arial" panose="020B0604020202020204" pitchFamily="34" charset="0"/>
              </a:rPr>
              <a:t>Audio only Takelma</a:t>
            </a:r>
          </a:p>
        </p:txBody>
      </p:sp>
      <p:pic>
        <p:nvPicPr>
          <p:cNvPr id="7" name="Coyote and Fox story-English">
            <a:hlinkClick r:id="" action="ppaction://media"/>
            <a:extLst>
              <a:ext uri="{FF2B5EF4-FFF2-40B4-BE49-F238E27FC236}">
                <a16:creationId xmlns:a16="http://schemas.microsoft.com/office/drawing/2014/main" id="{905BECB9-62D5-BA35-C35F-025F9BCBCE3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418164" y="2776971"/>
            <a:ext cx="546378" cy="503770"/>
          </a:xfrm>
          <a:prstGeom prst="rect">
            <a:avLst/>
          </a:prstGeom>
        </p:spPr>
      </p:pic>
      <p:sp>
        <p:nvSpPr>
          <p:cNvPr id="8" name="Rectangle: Rounded Corners 7">
            <a:hlinkClick r:id="rId9" action="ppaction://hlinksldjump"/>
            <a:extLst>
              <a:ext uri="{FF2B5EF4-FFF2-40B4-BE49-F238E27FC236}">
                <a16:creationId xmlns:a16="http://schemas.microsoft.com/office/drawing/2014/main" id="{6151846E-C4C1-B6CF-D4F0-C80F0A81966D}"/>
              </a:ext>
            </a:extLst>
          </p:cNvPr>
          <p:cNvSpPr/>
          <p:nvPr/>
        </p:nvSpPr>
        <p:spPr>
          <a:xfrm>
            <a:off x="1004047" y="3506843"/>
            <a:ext cx="5090816" cy="600335"/>
          </a:xfrm>
          <a:prstGeom prst="roundRect">
            <a:avLst/>
          </a:prstGeom>
          <a:solidFill>
            <a:srgbClr val="63A49F">
              <a:alpha val="8497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74320" tIns="45720" rIns="91440" bIns="45720" rtlCol="0" anchor="ctr" anchorCtr="0">
            <a:normAutofit/>
          </a:bodyPr>
          <a:lstStyle/>
          <a:p>
            <a:pPr>
              <a:lnSpc>
                <a:spcPct val="90000"/>
              </a:lnSpc>
              <a:spcAft>
                <a:spcPts val="600"/>
              </a:spcAft>
            </a:pPr>
            <a:r>
              <a:rPr lang="en-US" sz="2400" b="1">
                <a:solidFill>
                  <a:schemeClr val="tx1"/>
                </a:solidFill>
                <a:latin typeface="Arial" panose="020B0604020202020204" pitchFamily="34" charset="0"/>
                <a:cs typeface="Arial" panose="020B0604020202020204" pitchFamily="34" charset="0"/>
              </a:rPr>
              <a:t>Video English version</a:t>
            </a:r>
          </a:p>
        </p:txBody>
      </p:sp>
      <p:pic>
        <p:nvPicPr>
          <p:cNvPr id="9" name="Coyote and fox Takelma">
            <a:hlinkClick r:id="" action="ppaction://media"/>
            <a:extLst>
              <a:ext uri="{FF2B5EF4-FFF2-40B4-BE49-F238E27FC236}">
                <a16:creationId xmlns:a16="http://schemas.microsoft.com/office/drawing/2014/main" id="{636EF645-4D5F-AC7D-15A8-AF5D53A198EE}"/>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404094" y="1924962"/>
            <a:ext cx="560447" cy="516743"/>
          </a:xfrm>
          <a:prstGeom prst="rect">
            <a:avLst/>
          </a:prstGeom>
          <a:ln>
            <a:noFill/>
          </a:ln>
        </p:spPr>
      </p:pic>
      <p:sp>
        <p:nvSpPr>
          <p:cNvPr id="10" name="Title 9">
            <a:extLst>
              <a:ext uri="{FF2B5EF4-FFF2-40B4-BE49-F238E27FC236}">
                <a16:creationId xmlns:a16="http://schemas.microsoft.com/office/drawing/2014/main" id="{C2C152D4-BD51-DF6A-14E6-60F96E8FFDB2}"/>
              </a:ext>
            </a:extLst>
          </p:cNvPr>
          <p:cNvSpPr>
            <a:spLocks noGrp="1"/>
          </p:cNvSpPr>
          <p:nvPr>
            <p:ph type="ctrTitle"/>
          </p:nvPr>
        </p:nvSpPr>
        <p:spPr/>
        <p:txBody>
          <a:bodyPr/>
          <a:lstStyle/>
          <a:p>
            <a:r>
              <a:rPr lang="en-US" dirty="0"/>
              <a:t>“Coyote and Fox”</a:t>
            </a:r>
          </a:p>
        </p:txBody>
      </p:sp>
    </p:spTree>
    <p:extLst>
      <p:ext uri="{BB962C8B-B14F-4D97-AF65-F5344CB8AC3E}">
        <p14:creationId xmlns:p14="http://schemas.microsoft.com/office/powerpoint/2010/main" val="2987308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3264"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5067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7"/>
                </p:tgtEl>
              </p:cMediaNode>
            </p:audio>
            <p:audio>
              <p:cMediaNode vol="80000">
                <p:cTn id="12"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26468-7644-4F48-08DE-6FDCDB8E2144}"/>
              </a:ext>
            </a:extLst>
          </p:cNvPr>
          <p:cNvSpPr>
            <a:spLocks noGrp="1"/>
          </p:cNvSpPr>
          <p:nvPr>
            <p:ph type="title"/>
          </p:nvPr>
        </p:nvSpPr>
        <p:spPr/>
        <p:txBody>
          <a:bodyPr/>
          <a:lstStyle/>
          <a:p>
            <a:r>
              <a:rPr lang="en-US"/>
              <a:t>Identifying lesson (theme) in a story</a:t>
            </a:r>
          </a:p>
        </p:txBody>
      </p:sp>
      <p:sp>
        <p:nvSpPr>
          <p:cNvPr id="3" name="Content Placeholder 2">
            <a:extLst>
              <a:ext uri="{FF2B5EF4-FFF2-40B4-BE49-F238E27FC236}">
                <a16:creationId xmlns:a16="http://schemas.microsoft.com/office/drawing/2014/main" id="{33B7572B-1877-2483-B02F-868EB1247AEC}"/>
              </a:ext>
            </a:extLst>
          </p:cNvPr>
          <p:cNvSpPr>
            <a:spLocks noGrp="1"/>
          </p:cNvSpPr>
          <p:nvPr>
            <p:ph idx="1"/>
          </p:nvPr>
        </p:nvSpPr>
        <p:spPr>
          <a:xfrm>
            <a:off x="1004046" y="1828800"/>
            <a:ext cx="10419130" cy="4255566"/>
          </a:xfrm>
        </p:spPr>
        <p:txBody>
          <a:bodyPr vert="horz" lIns="0" tIns="0" rIns="0" bIns="0" rtlCol="0" anchor="t">
            <a:noAutofit/>
          </a:bodyPr>
          <a:lstStyle/>
          <a:p>
            <a:pPr marL="350520" indent="-350520">
              <a:lnSpc>
                <a:spcPct val="110000"/>
              </a:lnSpc>
              <a:spcBef>
                <a:spcPts val="0"/>
              </a:spcBef>
              <a:spcAft>
                <a:spcPts val="1200"/>
              </a:spcAft>
              <a:buClr>
                <a:srgbClr val="63A49F"/>
              </a:buClr>
            </a:pPr>
            <a:r>
              <a:rPr lang="en-US" sz="2400">
                <a:latin typeface="Arial"/>
                <a:cs typeface="Arial"/>
              </a:rPr>
              <a:t>The theme of a story (narrative) is its </a:t>
            </a:r>
            <a:r>
              <a:rPr lang="en-US" sz="2400" b="1">
                <a:latin typeface="Arial"/>
                <a:cs typeface="Arial"/>
              </a:rPr>
              <a:t>message or teachings </a:t>
            </a:r>
            <a:r>
              <a:rPr lang="en-US" sz="2400">
                <a:latin typeface="Arial"/>
                <a:cs typeface="Arial"/>
              </a:rPr>
              <a:t>about life. </a:t>
            </a:r>
            <a:endParaRPr lang="en-US"/>
          </a:p>
          <a:p>
            <a:pPr marL="350520" indent="-350520">
              <a:lnSpc>
                <a:spcPct val="110000"/>
              </a:lnSpc>
              <a:spcBef>
                <a:spcPts val="0"/>
              </a:spcBef>
              <a:spcAft>
                <a:spcPts val="1200"/>
              </a:spcAft>
              <a:buClr>
                <a:srgbClr val="63A49F"/>
              </a:buClr>
            </a:pPr>
            <a:r>
              <a:rPr lang="en-US" sz="2400">
                <a:latin typeface="Arial"/>
                <a:cs typeface="Arial"/>
              </a:rPr>
              <a:t>Teachings in Native American stories include important life skills, cultural values, or lessons from Tribal history. </a:t>
            </a:r>
            <a:endParaRPr lang="en-US" sz="2400">
              <a:effectLst/>
              <a:ea typeface="Calibri" panose="020F0502020204030204" pitchFamily="34" charset="0"/>
              <a:cs typeface="Times New Roman" panose="02020603050405020304" pitchFamily="18" charset="0"/>
            </a:endParaRPr>
          </a:p>
          <a:p>
            <a:pPr marL="350520" indent="-350520">
              <a:lnSpc>
                <a:spcPct val="110000"/>
              </a:lnSpc>
              <a:spcBef>
                <a:spcPts val="0"/>
              </a:spcBef>
              <a:spcAft>
                <a:spcPts val="1200"/>
              </a:spcAft>
              <a:buClr>
                <a:srgbClr val="63A49F"/>
              </a:buClr>
            </a:pPr>
            <a:r>
              <a:rPr lang="en-US" sz="2400">
                <a:effectLst/>
                <a:latin typeface="Arial"/>
                <a:ea typeface="Calibri" panose="020F0502020204030204" pitchFamily="34" charset="0"/>
                <a:cs typeface="Times New Roman"/>
              </a:rPr>
              <a:t>We can identify the theme of a story (narrative</a:t>
            </a:r>
            <a:r>
              <a:rPr lang="en-US" sz="2400">
                <a:latin typeface="Arial"/>
                <a:ea typeface="Calibri" panose="020F0502020204030204" pitchFamily="34" charset="0"/>
                <a:cs typeface="Times New Roman"/>
              </a:rPr>
              <a:t>) by:</a:t>
            </a:r>
            <a:endParaRPr lang="en-US" sz="2400">
              <a:effectLst/>
              <a:ea typeface="Calibri" panose="020F0502020204030204" pitchFamily="34" charset="0"/>
              <a:cs typeface="Times New Roman" panose="02020603050405020304" pitchFamily="18" charset="0"/>
            </a:endParaRPr>
          </a:p>
          <a:p>
            <a:pPr marL="917575" lvl="1" indent="-391795">
              <a:lnSpc>
                <a:spcPct val="110000"/>
              </a:lnSpc>
              <a:spcBef>
                <a:spcPts val="0"/>
              </a:spcBef>
              <a:spcAft>
                <a:spcPts val="1200"/>
              </a:spcAft>
              <a:buFont typeface="Wingdings" panose="05000000000000000000" pitchFamily="2" charset="2"/>
              <a:buChar char="q"/>
            </a:pPr>
            <a:r>
              <a:rPr lang="en-US">
                <a:effectLst/>
                <a:ea typeface="Calibri" panose="020F0502020204030204" pitchFamily="34" charset="0"/>
                <a:cs typeface="Times New Roman" panose="02020603050405020304" pitchFamily="18" charset="0"/>
              </a:rPr>
              <a:t>Observing the problem or challenge characters face in the story.</a:t>
            </a:r>
          </a:p>
          <a:p>
            <a:pPr marL="917575" lvl="1" indent="-391795">
              <a:lnSpc>
                <a:spcPct val="110000"/>
              </a:lnSpc>
              <a:spcBef>
                <a:spcPts val="0"/>
              </a:spcBef>
              <a:spcAft>
                <a:spcPts val="1200"/>
              </a:spcAft>
              <a:buFont typeface="Wingdings" panose="05000000000000000000" pitchFamily="2" charset="2"/>
              <a:buChar char="q"/>
            </a:pPr>
            <a:r>
              <a:rPr lang="en-US">
                <a:effectLst/>
                <a:ea typeface="Calibri" panose="020F0502020204030204" pitchFamily="34" charset="0"/>
                <a:cs typeface="Times New Roman" panose="02020603050405020304" pitchFamily="18" charset="0"/>
              </a:rPr>
              <a:t>Identifying what characters learn from the problem or challenge. </a:t>
            </a:r>
          </a:p>
          <a:p>
            <a:pPr marL="917575" lvl="1" indent="-391795">
              <a:lnSpc>
                <a:spcPct val="110000"/>
              </a:lnSpc>
              <a:spcBef>
                <a:spcPts val="0"/>
              </a:spcBef>
              <a:spcAft>
                <a:spcPts val="1200"/>
              </a:spcAft>
              <a:buFont typeface="Wingdings" panose="05000000000000000000" pitchFamily="2" charset="2"/>
              <a:buChar char="q"/>
            </a:pPr>
            <a:r>
              <a:rPr lang="en-US">
                <a:effectLst/>
                <a:ea typeface="Calibri" panose="020F0502020204030204" pitchFamily="34" charset="0"/>
                <a:cs typeface="Times New Roman" panose="02020603050405020304" pitchFamily="18" charset="0"/>
              </a:rPr>
              <a:t>Asking the question, “What lesson(s) about life do we learn from </a:t>
            </a:r>
            <a:br>
              <a:rPr lang="en-US">
                <a:effectLst/>
                <a:ea typeface="Calibri" panose="020F0502020204030204" pitchFamily="34" charset="0"/>
                <a:cs typeface="Times New Roman" panose="02020603050405020304" pitchFamily="18" charset="0"/>
              </a:rPr>
            </a:br>
            <a:r>
              <a:rPr lang="en-US">
                <a:effectLst/>
                <a:ea typeface="Calibri" panose="020F0502020204030204" pitchFamily="34" charset="0"/>
                <a:cs typeface="Times New Roman" panose="02020603050405020304" pitchFamily="18" charset="0"/>
              </a:rPr>
              <a:t>this story?” </a:t>
            </a:r>
          </a:p>
          <a:p>
            <a:pPr marL="0" indent="0">
              <a:lnSpc>
                <a:spcPct val="110000"/>
              </a:lnSpc>
              <a:spcBef>
                <a:spcPts val="0"/>
              </a:spcBef>
              <a:spcAft>
                <a:spcPts val="1200"/>
              </a:spcAft>
              <a:buNone/>
            </a:pPr>
            <a:endParaRPr lang="en-US"/>
          </a:p>
        </p:txBody>
      </p:sp>
    </p:spTree>
    <p:extLst>
      <p:ext uri="{BB962C8B-B14F-4D97-AF65-F5344CB8AC3E}">
        <p14:creationId xmlns:p14="http://schemas.microsoft.com/office/powerpoint/2010/main" val="133213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D0EAC-84E2-EE1B-DFE6-CC3A4924C0E3}"/>
              </a:ext>
            </a:extLst>
          </p:cNvPr>
          <p:cNvSpPr>
            <a:spLocks noGrp="1"/>
          </p:cNvSpPr>
          <p:nvPr>
            <p:ph type="title"/>
          </p:nvPr>
        </p:nvSpPr>
        <p:spPr>
          <a:xfrm>
            <a:off x="651307" y="640081"/>
            <a:ext cx="3377183" cy="3681976"/>
          </a:xfrm>
          <a:noFill/>
        </p:spPr>
        <p:txBody>
          <a:bodyPr vert="horz" lIns="91440" tIns="45720" rIns="91440" bIns="45720" rtlCol="0" anchor="b">
            <a:normAutofit fontScale="90000"/>
          </a:bodyPr>
          <a:lstStyle/>
          <a:p>
            <a:r>
              <a:rPr lang="en-US" i="1">
                <a:solidFill>
                  <a:schemeClr val="bg1"/>
                </a:solidFill>
              </a:rPr>
              <a:t>“All Night Salmons Leap the Falls,”</a:t>
            </a:r>
            <a:r>
              <a:rPr lang="en-US">
                <a:solidFill>
                  <a:schemeClr val="bg1"/>
                </a:solidFill>
              </a:rPr>
              <a:t> by Thomas Doty</a:t>
            </a:r>
          </a:p>
        </p:txBody>
      </p:sp>
      <p:pic>
        <p:nvPicPr>
          <p:cNvPr id="5" name="Picture 4">
            <a:extLst>
              <a:ext uri="{FF2B5EF4-FFF2-40B4-BE49-F238E27FC236}">
                <a16:creationId xmlns:a16="http://schemas.microsoft.com/office/drawing/2014/main" id="{38726D7E-9938-250E-AA03-5087496CAFF1}"/>
              </a:ext>
            </a:extLst>
          </p:cNvPr>
          <p:cNvPicPr>
            <a:picLocks noChangeAspect="1"/>
          </p:cNvPicPr>
          <p:nvPr/>
        </p:nvPicPr>
        <p:blipFill rotWithShape="1">
          <a:blip r:embed="rId3"/>
          <a:srcRect r="-2" b="33127"/>
          <a:stretch/>
        </p:blipFill>
        <p:spPr>
          <a:xfrm>
            <a:off x="2749333" y="495300"/>
            <a:ext cx="6750193" cy="6141493"/>
          </a:xfrm>
          <a:prstGeom prst="rect">
            <a:avLst/>
          </a:prstGeom>
        </p:spPr>
      </p:pic>
    </p:spTree>
    <p:extLst>
      <p:ext uri="{BB962C8B-B14F-4D97-AF65-F5344CB8AC3E}">
        <p14:creationId xmlns:p14="http://schemas.microsoft.com/office/powerpoint/2010/main" val="1758820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93FE33-D356-A04C-1921-FB900BA5F3C5}"/>
              </a:ext>
            </a:extLst>
          </p:cNvPr>
          <p:cNvSpPr>
            <a:spLocks noGrp="1"/>
          </p:cNvSpPr>
          <p:nvPr>
            <p:ph idx="1"/>
          </p:nvPr>
        </p:nvSpPr>
        <p:spPr>
          <a:xfrm>
            <a:off x="1004046" y="1648205"/>
            <a:ext cx="10009697" cy="1026759"/>
          </a:xfrm>
        </p:spPr>
        <p:txBody>
          <a:bodyPr lIns="0" tIns="0" rIns="0" bIns="0">
            <a:noAutofit/>
          </a:bodyPr>
          <a:lstStyle/>
          <a:p>
            <a:pPr marL="0" indent="0">
              <a:lnSpc>
                <a:spcPct val="110000"/>
              </a:lnSpc>
              <a:spcBef>
                <a:spcPts val="0"/>
              </a:spcBef>
              <a:spcAft>
                <a:spcPts val="1200"/>
              </a:spcAft>
              <a:buNone/>
            </a:pPr>
            <a:r>
              <a:rPr lang="en-US" sz="1600" b="1"/>
              <a:t>Directions: </a:t>
            </a:r>
            <a:r>
              <a:rPr lang="en-US" sz="1600"/>
              <a:t>You are tasked with developing a narrative (story) with the goal of providing the audience with an important lesson. This could be a lesson that you learned from a family member, school, neighbor, or church. The lesson could be about a life skill, history, or an important value or perspective. Your story must include the following elements:</a:t>
            </a:r>
          </a:p>
        </p:txBody>
      </p:sp>
      <p:sp>
        <p:nvSpPr>
          <p:cNvPr id="2" name="Title 1">
            <a:extLst>
              <a:ext uri="{FF2B5EF4-FFF2-40B4-BE49-F238E27FC236}">
                <a16:creationId xmlns:a16="http://schemas.microsoft.com/office/drawing/2014/main" id="{BA9993E9-99DE-86AD-A930-198FAF8AC157}"/>
              </a:ext>
            </a:extLst>
          </p:cNvPr>
          <p:cNvSpPr>
            <a:spLocks noGrp="1"/>
          </p:cNvSpPr>
          <p:nvPr>
            <p:ph type="ctrTitle"/>
          </p:nvPr>
        </p:nvSpPr>
        <p:spPr/>
        <p:txBody>
          <a:bodyPr/>
          <a:lstStyle/>
          <a:p>
            <a:r>
              <a:rPr lang="en-US"/>
              <a:t>Storytelling task</a:t>
            </a:r>
          </a:p>
        </p:txBody>
      </p:sp>
      <p:sp>
        <p:nvSpPr>
          <p:cNvPr id="5" name="TextBox 4">
            <a:extLst>
              <a:ext uri="{FF2B5EF4-FFF2-40B4-BE49-F238E27FC236}">
                <a16:creationId xmlns:a16="http://schemas.microsoft.com/office/drawing/2014/main" id="{44D263D0-215D-2AA8-3DA7-30DCB6A9583D}"/>
              </a:ext>
            </a:extLst>
          </p:cNvPr>
          <p:cNvSpPr txBox="1"/>
          <p:nvPr/>
        </p:nvSpPr>
        <p:spPr>
          <a:xfrm>
            <a:off x="990600" y="2961565"/>
            <a:ext cx="10210800" cy="3286835"/>
          </a:xfrm>
          <a:prstGeom prst="rect">
            <a:avLst/>
          </a:prstGeom>
          <a:noFill/>
        </p:spPr>
        <p:txBody>
          <a:bodyPr wrap="square" lIns="0" tIns="0" rIns="0" bIns="0" numCol="2" spcCol="274320">
            <a:noAutofit/>
          </a:bodyPr>
          <a:lstStyle/>
          <a:p>
            <a:pPr marL="296863" indent="-296863">
              <a:lnSpc>
                <a:spcPct val="110000"/>
              </a:lnSpc>
              <a:spcBef>
                <a:spcPts val="0"/>
              </a:spcBef>
              <a:spcAft>
                <a:spcPts val="600"/>
              </a:spcAft>
              <a:buAutoNum type="arabicPeriod"/>
            </a:pPr>
            <a:r>
              <a:rPr lang="en-US" sz="1600" b="1">
                <a:latin typeface="Arial" panose="020B0604020202020204" pitchFamily="34" charset="0"/>
                <a:cs typeface="Arial" panose="020B0604020202020204" pitchFamily="34" charset="0"/>
              </a:rPr>
              <a:t>Creative process—</a:t>
            </a:r>
            <a:r>
              <a:rPr lang="en-US" sz="1600">
                <a:latin typeface="Arial" panose="020B0604020202020204" pitchFamily="34" charset="0"/>
                <a:cs typeface="Arial" panose="020B0604020202020204" pitchFamily="34" charset="0"/>
              </a:rPr>
              <a:t>Work hard to make the story wonderful!</a:t>
            </a:r>
          </a:p>
          <a:p>
            <a:pPr marL="296863" indent="-296863">
              <a:lnSpc>
                <a:spcPct val="110000"/>
              </a:lnSpc>
              <a:spcBef>
                <a:spcPts val="0"/>
              </a:spcBef>
              <a:spcAft>
                <a:spcPts val="600"/>
              </a:spcAft>
              <a:buAutoNum type="arabicPeriod"/>
            </a:pPr>
            <a:r>
              <a:rPr lang="en-US" sz="1600" b="1">
                <a:latin typeface="Arial" panose="020B0604020202020204" pitchFamily="34" charset="0"/>
                <a:cs typeface="Arial" panose="020B0604020202020204" pitchFamily="34" charset="0"/>
              </a:rPr>
              <a:t>Title—</a:t>
            </a:r>
            <a:r>
              <a:rPr lang="en-US" sz="1600">
                <a:latin typeface="Arial" panose="020B0604020202020204" pitchFamily="34" charset="0"/>
                <a:cs typeface="Arial" panose="020B0604020202020204" pitchFamily="34" charset="0"/>
              </a:rPr>
              <a:t>The tile is creative, sparks interest and is related to the story. </a:t>
            </a:r>
          </a:p>
          <a:p>
            <a:pPr marL="296863" indent="-296863">
              <a:lnSpc>
                <a:spcPct val="110000"/>
              </a:lnSpc>
              <a:spcBef>
                <a:spcPts val="0"/>
              </a:spcBef>
              <a:spcAft>
                <a:spcPts val="600"/>
              </a:spcAft>
              <a:buAutoNum type="arabicPeriod"/>
            </a:pPr>
            <a:r>
              <a:rPr lang="en-US" sz="1600" b="1">
                <a:latin typeface="Arial" panose="020B0604020202020204" pitchFamily="34" charset="0"/>
                <a:cs typeface="Arial" panose="020B0604020202020204" pitchFamily="34" charset="0"/>
              </a:rPr>
              <a:t>Setting—</a:t>
            </a:r>
            <a:r>
              <a:rPr lang="en-US" sz="1600">
                <a:latin typeface="Arial" panose="020B0604020202020204" pitchFamily="34" charset="0"/>
                <a:cs typeface="Arial" panose="020B0604020202020204" pitchFamily="34" charset="0"/>
              </a:rPr>
              <a:t>Use many vivid and descriptive words </a:t>
            </a: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so the audience “feels” they are present.</a:t>
            </a:r>
          </a:p>
          <a:p>
            <a:pPr marL="296863" indent="-296863">
              <a:lnSpc>
                <a:spcPct val="110000"/>
              </a:lnSpc>
              <a:spcBef>
                <a:spcPts val="0"/>
              </a:spcBef>
              <a:spcAft>
                <a:spcPts val="600"/>
              </a:spcAft>
              <a:buAutoNum type="arabicPeriod"/>
            </a:pPr>
            <a:r>
              <a:rPr lang="en-US" sz="1600" b="1">
                <a:latin typeface="Arial" panose="020B0604020202020204" pitchFamily="34" charset="0"/>
                <a:cs typeface="Arial" panose="020B0604020202020204" pitchFamily="34" charset="0"/>
              </a:rPr>
              <a:t>Characters—</a:t>
            </a:r>
            <a:r>
              <a:rPr lang="en-US" sz="1600">
                <a:latin typeface="Arial" panose="020B0604020202020204" pitchFamily="34" charset="0"/>
                <a:cs typeface="Arial" panose="020B0604020202020204" pitchFamily="34" charset="0"/>
              </a:rPr>
              <a:t>The major and minor characters should be clearly described. Characters may be realistic, animal, or fantastical. </a:t>
            </a:r>
          </a:p>
          <a:p>
            <a:pPr marL="296863" indent="-296863">
              <a:lnSpc>
                <a:spcPct val="110000"/>
              </a:lnSpc>
              <a:spcBef>
                <a:spcPts val="0"/>
              </a:spcBef>
              <a:spcAft>
                <a:spcPts val="600"/>
              </a:spcAft>
              <a:buAutoNum type="arabicPeriod"/>
            </a:pPr>
            <a:r>
              <a:rPr lang="en-US" sz="1600" b="1">
                <a:latin typeface="Arial" panose="020B0604020202020204" pitchFamily="34" charset="0"/>
                <a:cs typeface="Arial" panose="020B0604020202020204" pitchFamily="34" charset="0"/>
              </a:rPr>
              <a:t>Problem—</a:t>
            </a:r>
            <a:r>
              <a:rPr lang="en-US" sz="1600">
                <a:latin typeface="Arial" panose="020B0604020202020204" pitchFamily="34" charset="0"/>
                <a:cs typeface="Arial" panose="020B0604020202020204" pitchFamily="34" charset="0"/>
              </a:rPr>
              <a:t>There should be a robust problem that </a:t>
            </a: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is easy to identify. </a:t>
            </a:r>
          </a:p>
          <a:p>
            <a:pPr marL="228600" indent="-228600">
              <a:lnSpc>
                <a:spcPct val="110000"/>
              </a:lnSpc>
              <a:spcBef>
                <a:spcPts val="0"/>
              </a:spcBef>
              <a:spcAft>
                <a:spcPts val="1200"/>
              </a:spcAft>
              <a:buAutoNum type="arabicPeriod"/>
            </a:pPr>
            <a:r>
              <a:rPr lang="en-US" sz="1600" b="1">
                <a:latin typeface="Arial" panose="020B0604020202020204" pitchFamily="34" charset="0"/>
                <a:cs typeface="Arial" panose="020B0604020202020204" pitchFamily="34" charset="0"/>
              </a:rPr>
              <a:t>Lesson—</a:t>
            </a:r>
            <a:r>
              <a:rPr lang="en-US" sz="1600">
                <a:latin typeface="Arial" panose="020B0604020202020204" pitchFamily="34" charset="0"/>
                <a:cs typeface="Arial" panose="020B0604020202020204" pitchFamily="34" charset="0"/>
              </a:rPr>
              <a:t>The lesson should be easy to understand. </a:t>
            </a:r>
          </a:p>
          <a:p>
            <a:pPr marL="0" indent="0">
              <a:lnSpc>
                <a:spcPct val="110000"/>
              </a:lnSpc>
              <a:spcBef>
                <a:spcPts val="0"/>
              </a:spcBef>
              <a:spcAft>
                <a:spcPts val="600"/>
              </a:spcAft>
              <a:buNone/>
            </a:pPr>
            <a:r>
              <a:rPr lang="en-US" sz="1600" b="1" i="1">
                <a:solidFill>
                  <a:srgbClr val="9D365E"/>
                </a:solidFill>
                <a:latin typeface="Arial" panose="020B0604020202020204" pitchFamily="34" charset="0"/>
                <a:cs typeface="Arial" panose="020B0604020202020204" pitchFamily="34" charset="0"/>
              </a:rPr>
              <a:t>Optional</a:t>
            </a:r>
          </a:p>
          <a:p>
            <a:pPr marL="228600" indent="-228600">
              <a:lnSpc>
                <a:spcPct val="110000"/>
              </a:lnSpc>
              <a:spcBef>
                <a:spcPts val="0"/>
              </a:spcBef>
              <a:spcAft>
                <a:spcPts val="600"/>
              </a:spcAft>
              <a:buAutoNum type="arabicPeriod"/>
            </a:pPr>
            <a:r>
              <a:rPr lang="en-US" sz="1600" b="1">
                <a:latin typeface="Arial" panose="020B0604020202020204" pitchFamily="34" charset="0"/>
                <a:cs typeface="Arial" panose="020B0604020202020204" pitchFamily="34" charset="0"/>
              </a:rPr>
              <a:t>Illustrations—</a:t>
            </a:r>
            <a:r>
              <a:rPr lang="en-US" sz="1600">
                <a:latin typeface="Arial" panose="020B0604020202020204" pitchFamily="34" charset="0"/>
                <a:cs typeface="Arial" panose="020B0604020202020204" pitchFamily="34" charset="0"/>
              </a:rPr>
              <a:t>Use original illustrations that relate to the story. Consider creating a comic or other graphic presentation. </a:t>
            </a:r>
          </a:p>
          <a:p>
            <a:pPr marL="228600" indent="-228600">
              <a:lnSpc>
                <a:spcPct val="110000"/>
              </a:lnSpc>
              <a:spcBef>
                <a:spcPts val="0"/>
              </a:spcBef>
              <a:spcAft>
                <a:spcPts val="600"/>
              </a:spcAft>
              <a:buAutoNum type="arabicPeriod"/>
            </a:pPr>
            <a:r>
              <a:rPr lang="en-US" sz="1600" b="1">
                <a:latin typeface="Arial" panose="020B0604020202020204" pitchFamily="34" charset="0"/>
                <a:cs typeface="Arial" panose="020B0604020202020204" pitchFamily="34" charset="0"/>
              </a:rPr>
              <a:t>Oral presentation—</a:t>
            </a:r>
            <a:r>
              <a:rPr lang="en-US" sz="1600">
                <a:latin typeface="Arial" panose="020B0604020202020204" pitchFamily="34" charset="0"/>
                <a:cs typeface="Arial" panose="020B0604020202020204" pitchFamily="34" charset="0"/>
              </a:rPr>
              <a:t>Share</a:t>
            </a:r>
            <a:r>
              <a:rPr lang="en-US" sz="1600" b="1">
                <a:latin typeface="Arial" panose="020B0604020202020204" pitchFamily="34" charset="0"/>
                <a:cs typeface="Arial" panose="020B0604020202020204" pitchFamily="34" charset="0"/>
              </a:rPr>
              <a:t> </a:t>
            </a:r>
            <a:r>
              <a:rPr lang="en-US" sz="1600">
                <a:latin typeface="Arial" panose="020B0604020202020204" pitchFamily="34" charset="0"/>
                <a:cs typeface="Arial" panose="020B0604020202020204" pitchFamily="34" charset="0"/>
              </a:rPr>
              <a:t>your story as an oral presentation using engaging techniques such as props and voices. </a:t>
            </a:r>
          </a:p>
        </p:txBody>
      </p:sp>
    </p:spTree>
    <p:extLst>
      <p:ext uri="{BB962C8B-B14F-4D97-AF65-F5344CB8AC3E}">
        <p14:creationId xmlns:p14="http://schemas.microsoft.com/office/powerpoint/2010/main" val="14409180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B9F6A-4A30-E397-E21D-3D680A0F8E0A}"/>
              </a:ext>
            </a:extLst>
          </p:cNvPr>
          <p:cNvSpPr>
            <a:spLocks noGrp="1"/>
          </p:cNvSpPr>
          <p:nvPr>
            <p:ph type="title"/>
          </p:nvPr>
        </p:nvSpPr>
        <p:spPr/>
        <p:txBody>
          <a:bodyPr/>
          <a:lstStyle/>
          <a:p>
            <a:endParaRPr lang="en-US"/>
          </a:p>
        </p:txBody>
      </p:sp>
      <p:pic>
        <p:nvPicPr>
          <p:cNvPr id="4" name="Coyote and Fox in English">
            <a:hlinkClick r:id="" action="ppaction://media"/>
            <a:extLst>
              <a:ext uri="{FF2B5EF4-FFF2-40B4-BE49-F238E27FC236}">
                <a16:creationId xmlns:a16="http://schemas.microsoft.com/office/drawing/2014/main" id="{6E8B6A0B-3005-9913-3C8D-74E196DB49F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0" y="0"/>
            <a:ext cx="12192276" cy="6858000"/>
          </a:xfrm>
        </p:spPr>
      </p:pic>
    </p:spTree>
    <p:extLst>
      <p:ext uri="{BB962C8B-B14F-4D97-AF65-F5344CB8AC3E}">
        <p14:creationId xmlns:p14="http://schemas.microsoft.com/office/powerpoint/2010/main" val="1788069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80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extLst>
    <p:ext uri="{6950BFC3-D8DA-4A85-94F7-54DA5524770B}">
      <p188:commentRel xmlns:p188="http://schemas.microsoft.com/office/powerpoint/2018/8/main" r:id="rId4"/>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9213FB5CF2E8043A261DA18C1F46D81" ma:contentTypeVersion="17" ma:contentTypeDescription="Create a new document." ma:contentTypeScope="" ma:versionID="568fb71113386b53663dc6a37671377b">
  <xsd:schema xmlns:xsd="http://www.w3.org/2001/XMLSchema" xmlns:xs="http://www.w3.org/2001/XMLSchema" xmlns:p="http://schemas.microsoft.com/office/2006/metadata/properties" xmlns:ns2="ecda571c-f727-47a5-9aab-64bd2d52803f" xmlns:ns3="be7757ee-27b1-49d9-ad78-c19e224bf417" targetNamespace="http://schemas.microsoft.com/office/2006/metadata/properties" ma:root="true" ma:fieldsID="da404c0e5cc26e5c89a7aaeb26e60d26" ns2:_="" ns3:_="">
    <xsd:import namespace="ecda571c-f727-47a5-9aab-64bd2d52803f"/>
    <xsd:import namespace="be7757ee-27b1-49d9-ad78-c19e224bf417"/>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3: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da571c-f727-47a5-9aab-64bd2d52803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eb06aa88-5ac0-4838-8ce1-dd283b5d648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e7757ee-27b1-49d9-ad78-c19e224bf417"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7a002e2f-9621-4d29-bf5e-01e5fd23d324}" ma:internalName="TaxCatchAll" ma:showField="CatchAllData" ma:web="be7757ee-27b1-49d9-ad78-c19e224bf41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ecda571c-f727-47a5-9aab-64bd2d52803f">
      <Terms xmlns="http://schemas.microsoft.com/office/infopath/2007/PartnerControls"/>
    </lcf76f155ced4ddcb4097134ff3c332f>
    <TaxCatchAll xmlns="be7757ee-27b1-49d9-ad78-c19e224bf417" xsi:nil="true"/>
  </documentManagement>
</p:properties>
</file>

<file path=customXml/itemProps1.xml><?xml version="1.0" encoding="utf-8"?>
<ds:datastoreItem xmlns:ds="http://schemas.openxmlformats.org/officeDocument/2006/customXml" ds:itemID="{A824DE18-93E9-47D0-BB91-03EC637497FE}">
  <ds:schemaRefs>
    <ds:schemaRef ds:uri="be7757ee-27b1-49d9-ad78-c19e224bf417"/>
    <ds:schemaRef ds:uri="ecda571c-f727-47a5-9aab-64bd2d52803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2BDD72E-4538-4C1A-88A4-B014FB238C2E}">
  <ds:schemaRefs>
    <ds:schemaRef ds:uri="http://schemas.microsoft.com/sharepoint/v3/contenttype/forms"/>
  </ds:schemaRefs>
</ds:datastoreItem>
</file>

<file path=customXml/itemProps3.xml><?xml version="1.0" encoding="utf-8"?>
<ds:datastoreItem xmlns:ds="http://schemas.openxmlformats.org/officeDocument/2006/customXml" ds:itemID="{A2735579-969C-4966-A22D-BFFF6313194A}">
  <ds:schemaRefs>
    <ds:schemaRef ds:uri="http://schemas.microsoft.com/office/2006/documentManagement/types"/>
    <ds:schemaRef ds:uri="http://schemas.openxmlformats.org/package/2006/metadata/core-properties"/>
    <ds:schemaRef ds:uri="http://schemas.microsoft.com/office/2006/metadata/properties"/>
    <ds:schemaRef ds:uri="http://purl.org/dc/elements/1.1/"/>
    <ds:schemaRef ds:uri="http://purl.org/dc/terms/"/>
    <ds:schemaRef ds:uri="http://schemas.microsoft.com/office/infopath/2007/PartnerControls"/>
    <ds:schemaRef ds:uri="be7757ee-27b1-49d9-ad78-c19e224bf417"/>
    <ds:schemaRef ds:uri="ecda571c-f727-47a5-9aab-64bd2d52803f"/>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1498</Words>
  <Application>Microsoft Macintosh PowerPoint</Application>
  <PresentationFormat>Widescreen</PresentationFormat>
  <Paragraphs>105</Paragraphs>
  <Slides>14</Slides>
  <Notes>10</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Helvetica Neue</vt:lpstr>
      <vt:lpstr>Myriad Pro</vt:lpstr>
      <vt:lpstr>Wingdings</vt:lpstr>
      <vt:lpstr>Office Theme</vt:lpstr>
      <vt:lpstr>Storytelling and Tribal Survivance</vt:lpstr>
      <vt:lpstr>Warm-up</vt:lpstr>
      <vt:lpstr>Learning targets </vt:lpstr>
      <vt:lpstr>Native Americans and oral tradition</vt:lpstr>
      <vt:lpstr>Storytelling </vt:lpstr>
      <vt:lpstr>Elders and storytelling</vt:lpstr>
      <vt:lpstr>Storytelling and the Cow Creek people </vt:lpstr>
      <vt:lpstr>Survivance </vt:lpstr>
      <vt:lpstr>Survivance gallery walk </vt:lpstr>
      <vt:lpstr>“Coyote and Fox”</vt:lpstr>
      <vt:lpstr>Identifying lesson (theme) in a story</vt:lpstr>
      <vt:lpstr>“All Night Salmons Leap the Falls,” by Thomas Doty</vt:lpstr>
      <vt:lpstr>Storytelling task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Mountain with a Hole in the Top</dc:title>
  <dc:creator>Rachael Radick</dc:creator>
  <cp:lastModifiedBy>Valerie Brodnikova</cp:lastModifiedBy>
  <cp:revision>1</cp:revision>
  <dcterms:created xsi:type="dcterms:W3CDTF">2020-05-08T21:00:21Z</dcterms:created>
  <dcterms:modified xsi:type="dcterms:W3CDTF">2023-08-28T18:23:57Z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0x010100C9213FB5CF2E8043A261DA18C1F46D81</vt:lpwstr>
  </property>
  <property fmtid="{D5CDD505-2E9C-101B-9397-08002B2CF9AE}" pid="3" name="MediaServiceImageTags">
    <vt:lpwstr/>
  </property>
</Properties>
</file>