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3"/>
  </p:notesMasterIdLst>
  <p:handoutMasterIdLst>
    <p:handoutMasterId r:id="rId14"/>
  </p:handoutMasterIdLst>
  <p:sldIdLst>
    <p:sldId id="256" r:id="rId5"/>
    <p:sldId id="275" r:id="rId6"/>
    <p:sldId id="292" r:id="rId7"/>
    <p:sldId id="298" r:id="rId8"/>
    <p:sldId id="299" r:id="rId9"/>
    <p:sldId id="300" r:id="rId10"/>
    <p:sldId id="301" r:id="rId11"/>
    <p:sldId id="30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24" userDrawn="1">
          <p15:clr>
            <a:srgbClr val="A4A3A4"/>
          </p15:clr>
        </p15:guide>
        <p15:guide id="3" pos="7056" userDrawn="1">
          <p15:clr>
            <a:srgbClr val="A4A3A4"/>
          </p15:clr>
        </p15:guide>
        <p15:guide id="4" orient="horz" pos="4032" userDrawn="1">
          <p15:clr>
            <a:srgbClr val="A4A3A4"/>
          </p15:clr>
        </p15:guide>
        <p15:guide id="5" orient="horz" pos="336" userDrawn="1">
          <p15:clr>
            <a:srgbClr val="A4A3A4"/>
          </p15:clr>
        </p15:guide>
        <p15:guide id="6" orient="horz" pos="1056" userDrawn="1">
          <p15:clr>
            <a:srgbClr val="A4A3A4"/>
          </p15:clr>
        </p15:guide>
        <p15:guide id="7" pos="4176" userDrawn="1">
          <p15:clr>
            <a:srgbClr val="A4A3A4"/>
          </p15:clr>
        </p15:guide>
        <p15:guide id="8" orient="horz" pos="39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365E"/>
    <a:srgbClr val="63A4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0BDD3A-B45A-458F-3098-51A45AC5A4C4}" v="13" dt="2023-08-23T22:17:38.285"/>
    <p1510:client id="{9B60AAAF-56CA-8141-8EBA-EBBE7164505D}" v="38" dt="2023-08-23T16:42:18.9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02" d="100"/>
          <a:sy n="102" d="100"/>
        </p:scale>
        <p:origin x="192" y="496"/>
      </p:cViewPr>
      <p:guideLst>
        <p:guide pos="624"/>
        <p:guide pos="7056"/>
        <p:guide orient="horz" pos="4032"/>
        <p:guide orient="horz" pos="336"/>
        <p:guide orient="horz" pos="1056"/>
        <p:guide pos="4176"/>
        <p:guide orient="horz" pos="393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erie Brodnikova" userId="8cc92941-ad6a-4ef3-bb01-a71e95f3817c" providerId="ADAL" clId="{9B60AAAF-56CA-8141-8EBA-EBBE7164505D}"/>
    <pc:docChg chg="undo custSel addSld delSld modSld sldOrd">
      <pc:chgData name="Valerie Brodnikova" userId="8cc92941-ad6a-4ef3-bb01-a71e95f3817c" providerId="ADAL" clId="{9B60AAAF-56CA-8141-8EBA-EBBE7164505D}" dt="2023-08-23T16:43:03.023" v="325" actId="2696"/>
      <pc:docMkLst>
        <pc:docMk/>
      </pc:docMkLst>
      <pc:sldChg chg="modSp mod">
        <pc:chgData name="Valerie Brodnikova" userId="8cc92941-ad6a-4ef3-bb01-a71e95f3817c" providerId="ADAL" clId="{9B60AAAF-56CA-8141-8EBA-EBBE7164505D}" dt="2023-08-23T16:41:55.973" v="288" actId="14100"/>
        <pc:sldMkLst>
          <pc:docMk/>
          <pc:sldMk cId="2465692573" sldId="256"/>
        </pc:sldMkLst>
        <pc:spChg chg="mod">
          <ac:chgData name="Valerie Brodnikova" userId="8cc92941-ad6a-4ef3-bb01-a71e95f3817c" providerId="ADAL" clId="{9B60AAAF-56CA-8141-8EBA-EBBE7164505D}" dt="2023-08-23T16:41:55.973" v="288" actId="14100"/>
          <ac:spMkLst>
            <pc:docMk/>
            <pc:sldMk cId="2465692573" sldId="256"/>
            <ac:spMk id="2" creationId="{924BF42B-A8A6-084F-B760-3D87678251D6}"/>
          </ac:spMkLst>
        </pc:spChg>
      </pc:sldChg>
      <pc:sldChg chg="del">
        <pc:chgData name="Valerie Brodnikova" userId="8cc92941-ad6a-4ef3-bb01-a71e95f3817c" providerId="ADAL" clId="{9B60AAAF-56CA-8141-8EBA-EBBE7164505D}" dt="2023-08-23T16:42:04.026" v="289" actId="2696"/>
        <pc:sldMkLst>
          <pc:docMk/>
          <pc:sldMk cId="1091713092" sldId="257"/>
        </pc:sldMkLst>
      </pc:sldChg>
      <pc:sldChg chg="del">
        <pc:chgData name="Valerie Brodnikova" userId="8cc92941-ad6a-4ef3-bb01-a71e95f3817c" providerId="ADAL" clId="{9B60AAAF-56CA-8141-8EBA-EBBE7164505D}" dt="2023-08-23T16:42:04.026" v="289" actId="2696"/>
        <pc:sldMkLst>
          <pc:docMk/>
          <pc:sldMk cId="956984735" sldId="274"/>
        </pc:sldMkLst>
      </pc:sldChg>
      <pc:sldChg chg="addSp delSp modSp add mod setBg delDesignElem">
        <pc:chgData name="Valerie Brodnikova" userId="8cc92941-ad6a-4ef3-bb01-a71e95f3817c" providerId="ADAL" clId="{9B60AAAF-56CA-8141-8EBA-EBBE7164505D}" dt="2023-08-23T16:41:35.973" v="284" actId="14100"/>
        <pc:sldMkLst>
          <pc:docMk/>
          <pc:sldMk cId="2862907297" sldId="275"/>
        </pc:sldMkLst>
        <pc:spChg chg="del">
          <ac:chgData name="Valerie Brodnikova" userId="8cc92941-ad6a-4ef3-bb01-a71e95f3817c" providerId="ADAL" clId="{9B60AAAF-56CA-8141-8EBA-EBBE7164505D}" dt="2023-08-23T16:32:28.712" v="5" actId="478"/>
          <ac:spMkLst>
            <pc:docMk/>
            <pc:sldMk cId="2862907297" sldId="275"/>
            <ac:spMk id="2" creationId="{E39B3C44-F6FC-FDC7-8ED2-727157A3E68B}"/>
          </ac:spMkLst>
        </pc:spChg>
        <pc:spChg chg="del">
          <ac:chgData name="Valerie Brodnikova" userId="8cc92941-ad6a-4ef3-bb01-a71e95f3817c" providerId="ADAL" clId="{9B60AAAF-56CA-8141-8EBA-EBBE7164505D}" dt="2023-08-23T16:32:55.589" v="25" actId="478"/>
          <ac:spMkLst>
            <pc:docMk/>
            <pc:sldMk cId="2862907297" sldId="275"/>
            <ac:spMk id="5" creationId="{B02189B3-CA57-A996-4391-CCCD8B3A1D12}"/>
          </ac:spMkLst>
        </pc:spChg>
        <pc:spChg chg="add mod">
          <ac:chgData name="Valerie Brodnikova" userId="8cc92941-ad6a-4ef3-bb01-a71e95f3817c" providerId="ADAL" clId="{9B60AAAF-56CA-8141-8EBA-EBBE7164505D}" dt="2023-08-23T16:41:35.973" v="284" actId="14100"/>
          <ac:spMkLst>
            <pc:docMk/>
            <pc:sldMk cId="2862907297" sldId="275"/>
            <ac:spMk id="11" creationId="{B47CB771-584A-319C-DAA3-CBA83CDAC2DA}"/>
          </ac:spMkLst>
        </pc:spChg>
        <pc:spChg chg="add mod">
          <ac:chgData name="Valerie Brodnikova" userId="8cc92941-ad6a-4ef3-bb01-a71e95f3817c" providerId="ADAL" clId="{9B60AAAF-56CA-8141-8EBA-EBBE7164505D}" dt="2023-08-23T16:34:15.835" v="48" actId="20577"/>
          <ac:spMkLst>
            <pc:docMk/>
            <pc:sldMk cId="2862907297" sldId="275"/>
            <ac:spMk id="13" creationId="{364CAECA-A87C-8E28-E39D-1B705017B422}"/>
          </ac:spMkLst>
        </pc:spChg>
        <pc:spChg chg="del">
          <ac:chgData name="Valerie Brodnikova" userId="8cc92941-ad6a-4ef3-bb01-a71e95f3817c" providerId="ADAL" clId="{9B60AAAF-56CA-8141-8EBA-EBBE7164505D}" dt="2023-08-23T16:32:17.707" v="4"/>
          <ac:spMkLst>
            <pc:docMk/>
            <pc:sldMk cId="2862907297" sldId="275"/>
            <ac:spMk id="38" creationId="{09C509D2-0C1A-47B8-89C1-D3AB17D45256}"/>
          </ac:spMkLst>
        </pc:spChg>
        <pc:picChg chg="mod">
          <ac:chgData name="Valerie Brodnikova" userId="8cc92941-ad6a-4ef3-bb01-a71e95f3817c" providerId="ADAL" clId="{9B60AAAF-56CA-8141-8EBA-EBBE7164505D}" dt="2023-08-23T16:32:51.656" v="24" actId="1035"/>
          <ac:picMkLst>
            <pc:docMk/>
            <pc:sldMk cId="2862907297" sldId="275"/>
            <ac:picMk id="3" creationId="{B5857666-F2F0-BD9A-B131-C2D41456C7A1}"/>
          </ac:picMkLst>
        </pc:picChg>
        <pc:picChg chg="del">
          <ac:chgData name="Valerie Brodnikova" userId="8cc92941-ad6a-4ef3-bb01-a71e95f3817c" providerId="ADAL" clId="{9B60AAAF-56CA-8141-8EBA-EBBE7164505D}" dt="2023-08-23T16:32:45.043" v="12" actId="478"/>
          <ac:picMkLst>
            <pc:docMk/>
            <pc:sldMk cId="2862907297" sldId="275"/>
            <ac:picMk id="9" creationId="{06FB04A0-E8BC-7C00-771F-B4029F1E2DEB}"/>
          </ac:picMkLst>
        </pc:picChg>
      </pc:sldChg>
      <pc:sldChg chg="del">
        <pc:chgData name="Valerie Brodnikova" userId="8cc92941-ad6a-4ef3-bb01-a71e95f3817c" providerId="ADAL" clId="{9B60AAAF-56CA-8141-8EBA-EBBE7164505D}" dt="2023-08-23T16:42:04.026" v="289" actId="2696"/>
        <pc:sldMkLst>
          <pc:docMk/>
          <pc:sldMk cId="1461439742" sldId="276"/>
        </pc:sldMkLst>
      </pc:sldChg>
      <pc:sldChg chg="del">
        <pc:chgData name="Valerie Brodnikova" userId="8cc92941-ad6a-4ef3-bb01-a71e95f3817c" providerId="ADAL" clId="{9B60AAAF-56CA-8141-8EBA-EBBE7164505D}" dt="2023-08-23T16:42:04.026" v="289" actId="2696"/>
        <pc:sldMkLst>
          <pc:docMk/>
          <pc:sldMk cId="23820148" sldId="277"/>
        </pc:sldMkLst>
      </pc:sldChg>
      <pc:sldChg chg="del">
        <pc:chgData name="Valerie Brodnikova" userId="8cc92941-ad6a-4ef3-bb01-a71e95f3817c" providerId="ADAL" clId="{9B60AAAF-56CA-8141-8EBA-EBBE7164505D}" dt="2023-08-23T16:42:04.026" v="289" actId="2696"/>
        <pc:sldMkLst>
          <pc:docMk/>
          <pc:sldMk cId="2265209997" sldId="278"/>
        </pc:sldMkLst>
      </pc:sldChg>
      <pc:sldChg chg="del">
        <pc:chgData name="Valerie Brodnikova" userId="8cc92941-ad6a-4ef3-bb01-a71e95f3817c" providerId="ADAL" clId="{9B60AAAF-56CA-8141-8EBA-EBBE7164505D}" dt="2023-08-23T16:42:04.026" v="289" actId="2696"/>
        <pc:sldMkLst>
          <pc:docMk/>
          <pc:sldMk cId="3733865982" sldId="279"/>
        </pc:sldMkLst>
      </pc:sldChg>
      <pc:sldChg chg="del">
        <pc:chgData name="Valerie Brodnikova" userId="8cc92941-ad6a-4ef3-bb01-a71e95f3817c" providerId="ADAL" clId="{9B60AAAF-56CA-8141-8EBA-EBBE7164505D}" dt="2023-08-23T16:42:04.026" v="289" actId="2696"/>
        <pc:sldMkLst>
          <pc:docMk/>
          <pc:sldMk cId="3699139461" sldId="280"/>
        </pc:sldMkLst>
      </pc:sldChg>
      <pc:sldChg chg="del">
        <pc:chgData name="Valerie Brodnikova" userId="8cc92941-ad6a-4ef3-bb01-a71e95f3817c" providerId="ADAL" clId="{9B60AAAF-56CA-8141-8EBA-EBBE7164505D}" dt="2023-08-23T16:42:04.026" v="289" actId="2696"/>
        <pc:sldMkLst>
          <pc:docMk/>
          <pc:sldMk cId="1199614757" sldId="282"/>
        </pc:sldMkLst>
      </pc:sldChg>
      <pc:sldChg chg="del">
        <pc:chgData name="Valerie Brodnikova" userId="8cc92941-ad6a-4ef3-bb01-a71e95f3817c" providerId="ADAL" clId="{9B60AAAF-56CA-8141-8EBA-EBBE7164505D}" dt="2023-08-23T16:42:04.026" v="289" actId="2696"/>
        <pc:sldMkLst>
          <pc:docMk/>
          <pc:sldMk cId="688310068" sldId="283"/>
        </pc:sldMkLst>
      </pc:sldChg>
      <pc:sldChg chg="del">
        <pc:chgData name="Valerie Brodnikova" userId="8cc92941-ad6a-4ef3-bb01-a71e95f3817c" providerId="ADAL" clId="{9B60AAAF-56CA-8141-8EBA-EBBE7164505D}" dt="2023-08-23T16:42:04.026" v="289" actId="2696"/>
        <pc:sldMkLst>
          <pc:docMk/>
          <pc:sldMk cId="3688037577" sldId="285"/>
        </pc:sldMkLst>
      </pc:sldChg>
      <pc:sldChg chg="del">
        <pc:chgData name="Valerie Brodnikova" userId="8cc92941-ad6a-4ef3-bb01-a71e95f3817c" providerId="ADAL" clId="{9B60AAAF-56CA-8141-8EBA-EBBE7164505D}" dt="2023-08-23T16:42:04.026" v="289" actId="2696"/>
        <pc:sldMkLst>
          <pc:docMk/>
          <pc:sldMk cId="1539760775" sldId="286"/>
        </pc:sldMkLst>
      </pc:sldChg>
      <pc:sldChg chg="del">
        <pc:chgData name="Valerie Brodnikova" userId="8cc92941-ad6a-4ef3-bb01-a71e95f3817c" providerId="ADAL" clId="{9B60AAAF-56CA-8141-8EBA-EBBE7164505D}" dt="2023-08-23T16:42:04.026" v="289" actId="2696"/>
        <pc:sldMkLst>
          <pc:docMk/>
          <pc:sldMk cId="1689981849" sldId="287"/>
        </pc:sldMkLst>
      </pc:sldChg>
      <pc:sldChg chg="del">
        <pc:chgData name="Valerie Brodnikova" userId="8cc92941-ad6a-4ef3-bb01-a71e95f3817c" providerId="ADAL" clId="{9B60AAAF-56CA-8141-8EBA-EBBE7164505D}" dt="2023-08-23T16:42:04.026" v="289" actId="2696"/>
        <pc:sldMkLst>
          <pc:docMk/>
          <pc:sldMk cId="4194769205" sldId="288"/>
        </pc:sldMkLst>
      </pc:sldChg>
      <pc:sldChg chg="del">
        <pc:chgData name="Valerie Brodnikova" userId="8cc92941-ad6a-4ef3-bb01-a71e95f3817c" providerId="ADAL" clId="{9B60AAAF-56CA-8141-8EBA-EBBE7164505D}" dt="2023-08-23T16:42:04.026" v="289" actId="2696"/>
        <pc:sldMkLst>
          <pc:docMk/>
          <pc:sldMk cId="685365344" sldId="289"/>
        </pc:sldMkLst>
      </pc:sldChg>
      <pc:sldChg chg="del">
        <pc:chgData name="Valerie Brodnikova" userId="8cc92941-ad6a-4ef3-bb01-a71e95f3817c" providerId="ADAL" clId="{9B60AAAF-56CA-8141-8EBA-EBBE7164505D}" dt="2023-08-23T16:42:04.026" v="289" actId="2696"/>
        <pc:sldMkLst>
          <pc:docMk/>
          <pc:sldMk cId="746124460" sldId="290"/>
        </pc:sldMkLst>
      </pc:sldChg>
      <pc:sldChg chg="del">
        <pc:chgData name="Valerie Brodnikova" userId="8cc92941-ad6a-4ef3-bb01-a71e95f3817c" providerId="ADAL" clId="{9B60AAAF-56CA-8141-8EBA-EBBE7164505D}" dt="2023-08-23T16:42:04.026" v="289" actId="2696"/>
        <pc:sldMkLst>
          <pc:docMk/>
          <pc:sldMk cId="185075238" sldId="291"/>
        </pc:sldMkLst>
      </pc:sldChg>
      <pc:sldChg chg="addSp delSp modSp add mod">
        <pc:chgData name="Valerie Brodnikova" userId="8cc92941-ad6a-4ef3-bb01-a71e95f3817c" providerId="ADAL" clId="{9B60AAAF-56CA-8141-8EBA-EBBE7164505D}" dt="2023-08-23T16:41:32.378" v="283" actId="14100"/>
        <pc:sldMkLst>
          <pc:docMk/>
          <pc:sldMk cId="2925625974" sldId="292"/>
        </pc:sldMkLst>
        <pc:spChg chg="del">
          <ac:chgData name="Valerie Brodnikova" userId="8cc92941-ad6a-4ef3-bb01-a71e95f3817c" providerId="ADAL" clId="{9B60AAAF-56CA-8141-8EBA-EBBE7164505D}" dt="2023-08-23T16:34:47.109" v="52" actId="478"/>
          <ac:spMkLst>
            <pc:docMk/>
            <pc:sldMk cId="2925625974" sldId="292"/>
            <ac:spMk id="4" creationId="{1ECA9BB7-A921-DDB6-AFAA-DA21AB6B7876}"/>
          </ac:spMkLst>
        </pc:spChg>
        <pc:spChg chg="add mod">
          <ac:chgData name="Valerie Brodnikova" userId="8cc92941-ad6a-4ef3-bb01-a71e95f3817c" providerId="ADAL" clId="{9B60AAAF-56CA-8141-8EBA-EBBE7164505D}" dt="2023-08-23T16:41:32.378" v="283" actId="14100"/>
          <ac:spMkLst>
            <pc:docMk/>
            <pc:sldMk cId="2925625974" sldId="292"/>
            <ac:spMk id="5" creationId="{405440DD-8F78-52EF-71D4-E81B6C53627D}"/>
          </ac:spMkLst>
        </pc:spChg>
        <pc:picChg chg="mod">
          <ac:chgData name="Valerie Brodnikova" userId="8cc92941-ad6a-4ef3-bb01-a71e95f3817c" providerId="ADAL" clId="{9B60AAAF-56CA-8141-8EBA-EBBE7164505D}" dt="2023-08-23T16:35:13.300" v="76" actId="1037"/>
          <ac:picMkLst>
            <pc:docMk/>
            <pc:sldMk cId="2925625974" sldId="292"/>
            <ac:picMk id="2" creationId="{BE5054E8-CBD7-BC2F-C889-72089141C4D0}"/>
          </ac:picMkLst>
        </pc:picChg>
        <pc:picChg chg="del">
          <ac:chgData name="Valerie Brodnikova" userId="8cc92941-ad6a-4ef3-bb01-a71e95f3817c" providerId="ADAL" clId="{9B60AAAF-56CA-8141-8EBA-EBBE7164505D}" dt="2023-08-23T16:34:41.332" v="49" actId="478"/>
          <ac:picMkLst>
            <pc:docMk/>
            <pc:sldMk cId="2925625974" sldId="292"/>
            <ac:picMk id="9" creationId="{EAC004D2-2346-4448-91BB-CB98042FFA31}"/>
          </ac:picMkLst>
        </pc:picChg>
      </pc:sldChg>
      <pc:sldChg chg="delSp modSp add del mod setBg delDesignElem">
        <pc:chgData name="Valerie Brodnikova" userId="8cc92941-ad6a-4ef3-bb01-a71e95f3817c" providerId="ADAL" clId="{9B60AAAF-56CA-8141-8EBA-EBBE7164505D}" dt="2023-08-23T16:36:28.161" v="128" actId="2696"/>
        <pc:sldMkLst>
          <pc:docMk/>
          <pc:sldMk cId="1820361387" sldId="293"/>
        </pc:sldMkLst>
        <pc:spChg chg="mod">
          <ac:chgData name="Valerie Brodnikova" userId="8cc92941-ad6a-4ef3-bb01-a71e95f3817c" providerId="ADAL" clId="{9B60AAAF-56CA-8141-8EBA-EBBE7164505D}" dt="2023-08-23T16:35:29.877" v="80" actId="20577"/>
          <ac:spMkLst>
            <pc:docMk/>
            <pc:sldMk cId="1820361387" sldId="293"/>
            <ac:spMk id="4" creationId="{7E585A07-6374-3171-488A-231B4F8144AD}"/>
          </ac:spMkLst>
        </pc:spChg>
        <pc:spChg chg="del">
          <ac:chgData name="Valerie Brodnikova" userId="8cc92941-ad6a-4ef3-bb01-a71e95f3817c" providerId="ADAL" clId="{9B60AAAF-56CA-8141-8EBA-EBBE7164505D}" dt="2023-08-23T16:32:17.707" v="4"/>
          <ac:spMkLst>
            <pc:docMk/>
            <pc:sldMk cId="1820361387" sldId="293"/>
            <ac:spMk id="15" creationId="{04812C46-200A-4DEB-A05E-3ED6C68C2387}"/>
          </ac:spMkLst>
        </pc:spChg>
        <pc:spChg chg="del">
          <ac:chgData name="Valerie Brodnikova" userId="8cc92941-ad6a-4ef3-bb01-a71e95f3817c" providerId="ADAL" clId="{9B60AAAF-56CA-8141-8EBA-EBBE7164505D}" dt="2023-08-23T16:32:17.707" v="4"/>
          <ac:spMkLst>
            <pc:docMk/>
            <pc:sldMk cId="1820361387" sldId="293"/>
            <ac:spMk id="16" creationId="{D1EA859B-E555-4109-94F3-6700E046E008}"/>
          </ac:spMkLst>
        </pc:spChg>
      </pc:sldChg>
      <pc:sldChg chg="add del setBg">
        <pc:chgData name="Valerie Brodnikova" userId="8cc92941-ad6a-4ef3-bb01-a71e95f3817c" providerId="ADAL" clId="{9B60AAAF-56CA-8141-8EBA-EBBE7164505D}" dt="2023-08-23T16:38:12.320" v="174" actId="2696"/>
        <pc:sldMkLst>
          <pc:docMk/>
          <pc:sldMk cId="2420918941" sldId="294"/>
        </pc:sldMkLst>
      </pc:sldChg>
      <pc:sldChg chg="delSp add del setBg delDesignElem">
        <pc:chgData name="Valerie Brodnikova" userId="8cc92941-ad6a-4ef3-bb01-a71e95f3817c" providerId="ADAL" clId="{9B60AAAF-56CA-8141-8EBA-EBBE7164505D}" dt="2023-08-23T16:39:13.051" v="190" actId="2696"/>
        <pc:sldMkLst>
          <pc:docMk/>
          <pc:sldMk cId="1762287603" sldId="295"/>
        </pc:sldMkLst>
        <pc:spChg chg="del">
          <ac:chgData name="Valerie Brodnikova" userId="8cc92941-ad6a-4ef3-bb01-a71e95f3817c" providerId="ADAL" clId="{9B60AAAF-56CA-8141-8EBA-EBBE7164505D}" dt="2023-08-23T16:32:17.707" v="4"/>
          <ac:spMkLst>
            <pc:docMk/>
            <pc:sldMk cId="1762287603" sldId="295"/>
            <ac:spMk id="18" creationId="{AC8710B4-A815-4082-9E4F-F13A0007090C}"/>
          </ac:spMkLst>
        </pc:spChg>
        <pc:spChg chg="del">
          <ac:chgData name="Valerie Brodnikova" userId="8cc92941-ad6a-4ef3-bb01-a71e95f3817c" providerId="ADAL" clId="{9B60AAAF-56CA-8141-8EBA-EBBE7164505D}" dt="2023-08-23T16:32:17.707" v="4"/>
          <ac:spMkLst>
            <pc:docMk/>
            <pc:sldMk cId="1762287603" sldId="295"/>
            <ac:spMk id="19" creationId="{5FDF4720-5445-47BE-89FE-E40D1AE6F619}"/>
          </ac:spMkLst>
        </pc:spChg>
      </pc:sldChg>
      <pc:sldChg chg="add del setBg">
        <pc:chgData name="Valerie Brodnikova" userId="8cc92941-ad6a-4ef3-bb01-a71e95f3817c" providerId="ADAL" clId="{9B60AAAF-56CA-8141-8EBA-EBBE7164505D}" dt="2023-08-23T16:40:41.587" v="268" actId="2696"/>
        <pc:sldMkLst>
          <pc:docMk/>
          <pc:sldMk cId="1472294775" sldId="296"/>
        </pc:sldMkLst>
      </pc:sldChg>
      <pc:sldChg chg="delSp modSp add del mod setBg delDesignElem">
        <pc:chgData name="Valerie Brodnikova" userId="8cc92941-ad6a-4ef3-bb01-a71e95f3817c" providerId="ADAL" clId="{9B60AAAF-56CA-8141-8EBA-EBBE7164505D}" dt="2023-08-23T16:43:03.023" v="325" actId="2696"/>
        <pc:sldMkLst>
          <pc:docMk/>
          <pc:sldMk cId="3781629611" sldId="297"/>
        </pc:sldMkLst>
        <pc:spChg chg="mod">
          <ac:chgData name="Valerie Brodnikova" userId="8cc92941-ad6a-4ef3-bb01-a71e95f3817c" providerId="ADAL" clId="{9B60AAAF-56CA-8141-8EBA-EBBE7164505D}" dt="2023-08-23T16:41:03.306" v="275" actId="207"/>
          <ac:spMkLst>
            <pc:docMk/>
            <pc:sldMk cId="3781629611" sldId="297"/>
            <ac:spMk id="2" creationId="{56F52EC0-DE80-715E-0EFA-D94612B640FF}"/>
          </ac:spMkLst>
        </pc:spChg>
        <pc:spChg chg="mod">
          <ac:chgData name="Valerie Brodnikova" userId="8cc92941-ad6a-4ef3-bb01-a71e95f3817c" providerId="ADAL" clId="{9B60AAAF-56CA-8141-8EBA-EBBE7164505D}" dt="2023-08-23T16:41:00.699" v="274" actId="207"/>
          <ac:spMkLst>
            <pc:docMk/>
            <pc:sldMk cId="3781629611" sldId="297"/>
            <ac:spMk id="4" creationId="{1EBC58E9-12D6-46DC-E3D4-BC7E46D3813B}"/>
          </ac:spMkLst>
        </pc:spChg>
        <pc:spChg chg="del">
          <ac:chgData name="Valerie Brodnikova" userId="8cc92941-ad6a-4ef3-bb01-a71e95f3817c" providerId="ADAL" clId="{9B60AAAF-56CA-8141-8EBA-EBBE7164505D}" dt="2023-08-23T16:32:17.707" v="4"/>
          <ac:spMkLst>
            <pc:docMk/>
            <pc:sldMk cId="3781629611" sldId="297"/>
            <ac:spMk id="13" creationId="{33CD251C-A887-4D2F-925B-FC097198538B}"/>
          </ac:spMkLst>
        </pc:spChg>
        <pc:spChg chg="del">
          <ac:chgData name="Valerie Brodnikova" userId="8cc92941-ad6a-4ef3-bb01-a71e95f3817c" providerId="ADAL" clId="{9B60AAAF-56CA-8141-8EBA-EBBE7164505D}" dt="2023-08-23T16:32:17.707" v="4"/>
          <ac:spMkLst>
            <pc:docMk/>
            <pc:sldMk cId="3781629611" sldId="297"/>
            <ac:spMk id="15" creationId="{3B2069EE-A08E-44F0-B3F9-3CF8CC2DCAD5}"/>
          </ac:spMkLst>
        </pc:spChg>
        <pc:grpChg chg="del">
          <ac:chgData name="Valerie Brodnikova" userId="8cc92941-ad6a-4ef3-bb01-a71e95f3817c" providerId="ADAL" clId="{9B60AAAF-56CA-8141-8EBA-EBBE7164505D}" dt="2023-08-23T16:32:17.707" v="4"/>
          <ac:grpSpMkLst>
            <pc:docMk/>
            <pc:sldMk cId="3781629611" sldId="297"/>
            <ac:grpSpMk id="17" creationId="{9C6E8597-0CCE-4A8A-9326-AA52691A1C81}"/>
          </ac:grpSpMkLst>
        </pc:grpChg>
        <pc:picChg chg="mod">
          <ac:chgData name="Valerie Brodnikova" userId="8cc92941-ad6a-4ef3-bb01-a71e95f3817c" providerId="ADAL" clId="{9B60AAAF-56CA-8141-8EBA-EBBE7164505D}" dt="2023-08-23T16:40:55.871" v="273" actId="1076"/>
          <ac:picMkLst>
            <pc:docMk/>
            <pc:sldMk cId="3781629611" sldId="297"/>
            <ac:picMk id="6" creationId="{CA94918C-1588-CCAF-3BB8-00990E335E42}"/>
          </ac:picMkLst>
        </pc:picChg>
        <pc:picChg chg="mod">
          <ac:chgData name="Valerie Brodnikova" userId="8cc92941-ad6a-4ef3-bb01-a71e95f3817c" providerId="ADAL" clId="{9B60AAAF-56CA-8141-8EBA-EBBE7164505D}" dt="2023-08-23T16:40:55.871" v="273" actId="1076"/>
          <ac:picMkLst>
            <pc:docMk/>
            <pc:sldMk cId="3781629611" sldId="297"/>
            <ac:picMk id="8" creationId="{40410713-6EF3-F7A3-A265-DF28F1A52947}"/>
          </ac:picMkLst>
        </pc:picChg>
      </pc:sldChg>
      <pc:sldChg chg="addSp delSp modSp add mod ord">
        <pc:chgData name="Valerie Brodnikova" userId="8cc92941-ad6a-4ef3-bb01-a71e95f3817c" providerId="ADAL" clId="{9B60AAAF-56CA-8141-8EBA-EBBE7164505D}" dt="2023-08-23T16:41:28.507" v="282" actId="14100"/>
        <pc:sldMkLst>
          <pc:docMk/>
          <pc:sldMk cId="727957558" sldId="298"/>
        </pc:sldMkLst>
        <pc:spChg chg="add del mod">
          <ac:chgData name="Valerie Brodnikova" userId="8cc92941-ad6a-4ef3-bb01-a71e95f3817c" providerId="ADAL" clId="{9B60AAAF-56CA-8141-8EBA-EBBE7164505D}" dt="2023-08-23T16:35:51.953" v="89" actId="478"/>
          <ac:spMkLst>
            <pc:docMk/>
            <pc:sldMk cId="727957558" sldId="298"/>
            <ac:spMk id="2" creationId="{3316DC44-FCED-0C31-9DC7-174302EE5869}"/>
          </ac:spMkLst>
        </pc:spChg>
        <pc:spChg chg="mod">
          <ac:chgData name="Valerie Brodnikova" userId="8cc92941-ad6a-4ef3-bb01-a71e95f3817c" providerId="ADAL" clId="{9B60AAAF-56CA-8141-8EBA-EBBE7164505D}" dt="2023-08-23T16:41:28.507" v="282" actId="14100"/>
          <ac:spMkLst>
            <pc:docMk/>
            <pc:sldMk cId="727957558" sldId="298"/>
            <ac:spMk id="11" creationId="{B47CB771-584A-319C-DAA3-CBA83CDAC2DA}"/>
          </ac:spMkLst>
        </pc:spChg>
        <pc:spChg chg="mod">
          <ac:chgData name="Valerie Brodnikova" userId="8cc92941-ad6a-4ef3-bb01-a71e95f3817c" providerId="ADAL" clId="{9B60AAAF-56CA-8141-8EBA-EBBE7164505D}" dt="2023-08-23T16:36:25.634" v="127" actId="1038"/>
          <ac:spMkLst>
            <pc:docMk/>
            <pc:sldMk cId="727957558" sldId="298"/>
            <ac:spMk id="13" creationId="{364CAECA-A87C-8E28-E39D-1B705017B422}"/>
          </ac:spMkLst>
        </pc:spChg>
        <pc:picChg chg="del">
          <ac:chgData name="Valerie Brodnikova" userId="8cc92941-ad6a-4ef3-bb01-a71e95f3817c" providerId="ADAL" clId="{9B60AAAF-56CA-8141-8EBA-EBBE7164505D}" dt="2023-08-23T16:35:44.825" v="85" actId="478"/>
          <ac:picMkLst>
            <pc:docMk/>
            <pc:sldMk cId="727957558" sldId="298"/>
            <ac:picMk id="3" creationId="{B5857666-F2F0-BD9A-B131-C2D41456C7A1}"/>
          </ac:picMkLst>
        </pc:picChg>
        <pc:picChg chg="del">
          <ac:chgData name="Valerie Brodnikova" userId="8cc92941-ad6a-4ef3-bb01-a71e95f3817c" providerId="ADAL" clId="{9B60AAAF-56CA-8141-8EBA-EBBE7164505D}" dt="2023-08-23T16:35:44.234" v="84" actId="478"/>
          <ac:picMkLst>
            <pc:docMk/>
            <pc:sldMk cId="727957558" sldId="298"/>
            <ac:picMk id="4" creationId="{EC425182-AAC4-7D3A-F03E-D606D890258F}"/>
          </ac:picMkLst>
        </pc:picChg>
        <pc:picChg chg="add mod modCrop">
          <ac:chgData name="Valerie Brodnikova" userId="8cc92941-ad6a-4ef3-bb01-a71e95f3817c" providerId="ADAL" clId="{9B60AAAF-56CA-8141-8EBA-EBBE7164505D}" dt="2023-08-23T16:36:19.594" v="116" actId="1037"/>
          <ac:picMkLst>
            <pc:docMk/>
            <pc:sldMk cId="727957558" sldId="298"/>
            <ac:picMk id="5" creationId="{2DA1D52A-2A37-65F4-76A7-6DF644371481}"/>
          </ac:picMkLst>
        </pc:picChg>
        <pc:picChg chg="del">
          <ac:chgData name="Valerie Brodnikova" userId="8cc92941-ad6a-4ef3-bb01-a71e95f3817c" providerId="ADAL" clId="{9B60AAAF-56CA-8141-8EBA-EBBE7164505D}" dt="2023-08-23T16:35:49.957" v="88" actId="478"/>
          <ac:picMkLst>
            <pc:docMk/>
            <pc:sldMk cId="727957558" sldId="298"/>
            <ac:picMk id="6" creationId="{8C59613B-981B-0F1D-2CD0-DCB0B6CA8430}"/>
          </ac:picMkLst>
        </pc:picChg>
        <pc:picChg chg="del">
          <ac:chgData name="Valerie Brodnikova" userId="8cc92941-ad6a-4ef3-bb01-a71e95f3817c" providerId="ADAL" clId="{9B60AAAF-56CA-8141-8EBA-EBBE7164505D}" dt="2023-08-23T16:35:49.387" v="87" actId="478"/>
          <ac:picMkLst>
            <pc:docMk/>
            <pc:sldMk cId="727957558" sldId="298"/>
            <ac:picMk id="7" creationId="{07FC1182-D046-82E8-98C2-957B42C6698C}"/>
          </ac:picMkLst>
        </pc:picChg>
        <pc:picChg chg="del">
          <ac:chgData name="Valerie Brodnikova" userId="8cc92941-ad6a-4ef3-bb01-a71e95f3817c" providerId="ADAL" clId="{9B60AAAF-56CA-8141-8EBA-EBBE7164505D}" dt="2023-08-23T16:35:45.333" v="86" actId="478"/>
          <ac:picMkLst>
            <pc:docMk/>
            <pc:sldMk cId="727957558" sldId="298"/>
            <ac:picMk id="8" creationId="{5C8A8D08-6738-7747-9506-6D7851B7F82A}"/>
          </ac:picMkLst>
        </pc:picChg>
      </pc:sldChg>
      <pc:sldChg chg="addSp delSp modSp add mod">
        <pc:chgData name="Valerie Brodnikova" userId="8cc92941-ad6a-4ef3-bb01-a71e95f3817c" providerId="ADAL" clId="{9B60AAAF-56CA-8141-8EBA-EBBE7164505D}" dt="2023-08-23T16:37:58.265" v="173" actId="1035"/>
        <pc:sldMkLst>
          <pc:docMk/>
          <pc:sldMk cId="3672791302" sldId="299"/>
        </pc:sldMkLst>
        <pc:spChg chg="add del mod">
          <ac:chgData name="Valerie Brodnikova" userId="8cc92941-ad6a-4ef3-bb01-a71e95f3817c" providerId="ADAL" clId="{9B60AAAF-56CA-8141-8EBA-EBBE7164505D}" dt="2023-08-23T16:37:15.724" v="135" actId="478"/>
          <ac:spMkLst>
            <pc:docMk/>
            <pc:sldMk cId="3672791302" sldId="299"/>
            <ac:spMk id="3" creationId="{EE7BAF7C-5D16-26A0-6ED9-844C921DA05B}"/>
          </ac:spMkLst>
        </pc:spChg>
        <pc:spChg chg="mod">
          <ac:chgData name="Valerie Brodnikova" userId="8cc92941-ad6a-4ef3-bb01-a71e95f3817c" providerId="ADAL" clId="{9B60AAAF-56CA-8141-8EBA-EBBE7164505D}" dt="2023-08-23T16:37:58.265" v="173" actId="1035"/>
          <ac:spMkLst>
            <pc:docMk/>
            <pc:sldMk cId="3672791302" sldId="299"/>
            <ac:spMk id="11" creationId="{B47CB771-584A-319C-DAA3-CBA83CDAC2DA}"/>
          </ac:spMkLst>
        </pc:spChg>
        <pc:spChg chg="mod">
          <ac:chgData name="Valerie Brodnikova" userId="8cc92941-ad6a-4ef3-bb01-a71e95f3817c" providerId="ADAL" clId="{9B60AAAF-56CA-8141-8EBA-EBBE7164505D}" dt="2023-08-23T16:37:28.039" v="139" actId="14100"/>
          <ac:spMkLst>
            <pc:docMk/>
            <pc:sldMk cId="3672791302" sldId="299"/>
            <ac:spMk id="13" creationId="{364CAECA-A87C-8E28-E39D-1B705017B422}"/>
          </ac:spMkLst>
        </pc:spChg>
        <pc:picChg chg="add mod">
          <ac:chgData name="Valerie Brodnikova" userId="8cc92941-ad6a-4ef3-bb01-a71e95f3817c" providerId="ADAL" clId="{9B60AAAF-56CA-8141-8EBA-EBBE7164505D}" dt="2023-08-23T16:37:52.433" v="167" actId="1035"/>
          <ac:picMkLst>
            <pc:docMk/>
            <pc:sldMk cId="3672791302" sldId="299"/>
            <ac:picMk id="4" creationId="{FA4B05F4-DC79-D9CF-CA39-5615F04F509D}"/>
          </ac:picMkLst>
        </pc:picChg>
        <pc:picChg chg="del">
          <ac:chgData name="Valerie Brodnikova" userId="8cc92941-ad6a-4ef3-bb01-a71e95f3817c" providerId="ADAL" clId="{9B60AAAF-56CA-8141-8EBA-EBBE7164505D}" dt="2023-08-23T16:37:14.152" v="134" actId="478"/>
          <ac:picMkLst>
            <pc:docMk/>
            <pc:sldMk cId="3672791302" sldId="299"/>
            <ac:picMk id="5" creationId="{2DA1D52A-2A37-65F4-76A7-6DF644371481}"/>
          </ac:picMkLst>
        </pc:picChg>
      </pc:sldChg>
      <pc:sldChg chg="addSp delSp modSp add mod ord">
        <pc:chgData name="Valerie Brodnikova" userId="8cc92941-ad6a-4ef3-bb01-a71e95f3817c" providerId="ADAL" clId="{9B60AAAF-56CA-8141-8EBA-EBBE7164505D}" dt="2023-08-23T16:41:24.274" v="281" actId="14100"/>
        <pc:sldMkLst>
          <pc:docMk/>
          <pc:sldMk cId="2772773447" sldId="300"/>
        </pc:sldMkLst>
        <pc:spChg chg="add del mod">
          <ac:chgData name="Valerie Brodnikova" userId="8cc92941-ad6a-4ef3-bb01-a71e95f3817c" providerId="ADAL" clId="{9B60AAAF-56CA-8141-8EBA-EBBE7164505D}" dt="2023-08-23T16:38:50.218" v="183" actId="478"/>
          <ac:spMkLst>
            <pc:docMk/>
            <pc:sldMk cId="2772773447" sldId="300"/>
            <ac:spMk id="2" creationId="{A3C07BD4-4561-4605-D992-B27A7898E68A}"/>
          </ac:spMkLst>
        </pc:spChg>
        <pc:spChg chg="mod">
          <ac:chgData name="Valerie Brodnikova" userId="8cc92941-ad6a-4ef3-bb01-a71e95f3817c" providerId="ADAL" clId="{9B60AAAF-56CA-8141-8EBA-EBBE7164505D}" dt="2023-08-23T16:41:24.274" v="281" actId="14100"/>
          <ac:spMkLst>
            <pc:docMk/>
            <pc:sldMk cId="2772773447" sldId="300"/>
            <ac:spMk id="11" creationId="{B47CB771-584A-319C-DAA3-CBA83CDAC2DA}"/>
          </ac:spMkLst>
        </pc:spChg>
        <pc:spChg chg="mod">
          <ac:chgData name="Valerie Brodnikova" userId="8cc92941-ad6a-4ef3-bb01-a71e95f3817c" providerId="ADAL" clId="{9B60AAAF-56CA-8141-8EBA-EBBE7164505D}" dt="2023-08-23T16:40:25.672" v="265" actId="1037"/>
          <ac:spMkLst>
            <pc:docMk/>
            <pc:sldMk cId="2772773447" sldId="300"/>
            <ac:spMk id="13" creationId="{364CAECA-A87C-8E28-E39D-1B705017B422}"/>
          </ac:spMkLst>
        </pc:spChg>
        <pc:picChg chg="del">
          <ac:chgData name="Valerie Brodnikova" userId="8cc92941-ad6a-4ef3-bb01-a71e95f3817c" providerId="ADAL" clId="{9B60AAAF-56CA-8141-8EBA-EBBE7164505D}" dt="2023-08-23T16:38:47.931" v="179" actId="478"/>
          <ac:picMkLst>
            <pc:docMk/>
            <pc:sldMk cId="2772773447" sldId="300"/>
            <ac:picMk id="3" creationId="{B5857666-F2F0-BD9A-B131-C2D41456C7A1}"/>
          </ac:picMkLst>
        </pc:picChg>
        <pc:picChg chg="del">
          <ac:chgData name="Valerie Brodnikova" userId="8cc92941-ad6a-4ef3-bb01-a71e95f3817c" providerId="ADAL" clId="{9B60AAAF-56CA-8141-8EBA-EBBE7164505D}" dt="2023-08-23T16:38:47.253" v="178" actId="478"/>
          <ac:picMkLst>
            <pc:docMk/>
            <pc:sldMk cId="2772773447" sldId="300"/>
            <ac:picMk id="4" creationId="{EC425182-AAC4-7D3A-F03E-D606D890258F}"/>
          </ac:picMkLst>
        </pc:picChg>
        <pc:picChg chg="add mod modCrop">
          <ac:chgData name="Valerie Brodnikova" userId="8cc92941-ad6a-4ef3-bb01-a71e95f3817c" providerId="ADAL" clId="{9B60AAAF-56CA-8141-8EBA-EBBE7164505D}" dt="2023-08-23T16:40:08.949" v="234" actId="1038"/>
          <ac:picMkLst>
            <pc:docMk/>
            <pc:sldMk cId="2772773447" sldId="300"/>
            <ac:picMk id="5" creationId="{0B307027-F948-C2BB-E4E0-A7C583F25BF1}"/>
          </ac:picMkLst>
        </pc:picChg>
        <pc:picChg chg="del">
          <ac:chgData name="Valerie Brodnikova" userId="8cc92941-ad6a-4ef3-bb01-a71e95f3817c" providerId="ADAL" clId="{9B60AAAF-56CA-8141-8EBA-EBBE7164505D}" dt="2023-08-23T16:38:49.747" v="182" actId="478"/>
          <ac:picMkLst>
            <pc:docMk/>
            <pc:sldMk cId="2772773447" sldId="300"/>
            <ac:picMk id="6" creationId="{8C59613B-981B-0F1D-2CD0-DCB0B6CA8430}"/>
          </ac:picMkLst>
        </pc:picChg>
        <pc:picChg chg="del">
          <ac:chgData name="Valerie Brodnikova" userId="8cc92941-ad6a-4ef3-bb01-a71e95f3817c" providerId="ADAL" clId="{9B60AAAF-56CA-8141-8EBA-EBBE7164505D}" dt="2023-08-23T16:38:49.004" v="181" actId="478"/>
          <ac:picMkLst>
            <pc:docMk/>
            <pc:sldMk cId="2772773447" sldId="300"/>
            <ac:picMk id="7" creationId="{07FC1182-D046-82E8-98C2-957B42C6698C}"/>
          </ac:picMkLst>
        </pc:picChg>
        <pc:picChg chg="del">
          <ac:chgData name="Valerie Brodnikova" userId="8cc92941-ad6a-4ef3-bb01-a71e95f3817c" providerId="ADAL" clId="{9B60AAAF-56CA-8141-8EBA-EBBE7164505D}" dt="2023-08-23T16:38:48.618" v="180" actId="478"/>
          <ac:picMkLst>
            <pc:docMk/>
            <pc:sldMk cId="2772773447" sldId="300"/>
            <ac:picMk id="8" creationId="{5C8A8D08-6738-7747-9506-6D7851B7F82A}"/>
          </ac:picMkLst>
        </pc:picChg>
      </pc:sldChg>
      <pc:sldChg chg="addSp delSp modSp add mod">
        <pc:chgData name="Valerie Brodnikova" userId="8cc92941-ad6a-4ef3-bb01-a71e95f3817c" providerId="ADAL" clId="{9B60AAAF-56CA-8141-8EBA-EBBE7164505D}" dt="2023-08-23T16:41:21.374" v="280" actId="14100"/>
        <pc:sldMkLst>
          <pc:docMk/>
          <pc:sldMk cId="3464424998" sldId="301"/>
        </pc:sldMkLst>
        <pc:spChg chg="add del mod">
          <ac:chgData name="Valerie Brodnikova" userId="8cc92941-ad6a-4ef3-bb01-a71e95f3817c" providerId="ADAL" clId="{9B60AAAF-56CA-8141-8EBA-EBBE7164505D}" dt="2023-08-23T16:39:25.165" v="194" actId="478"/>
          <ac:spMkLst>
            <pc:docMk/>
            <pc:sldMk cId="3464424998" sldId="301"/>
            <ac:spMk id="3" creationId="{9F37514C-248F-3195-4B08-59CEE91E81E1}"/>
          </ac:spMkLst>
        </pc:spChg>
        <pc:spChg chg="mod">
          <ac:chgData name="Valerie Brodnikova" userId="8cc92941-ad6a-4ef3-bb01-a71e95f3817c" providerId="ADAL" clId="{9B60AAAF-56CA-8141-8EBA-EBBE7164505D}" dt="2023-08-23T16:41:21.374" v="280" actId="14100"/>
          <ac:spMkLst>
            <pc:docMk/>
            <pc:sldMk cId="3464424998" sldId="301"/>
            <ac:spMk id="11" creationId="{B47CB771-584A-319C-DAA3-CBA83CDAC2DA}"/>
          </ac:spMkLst>
        </pc:spChg>
        <pc:spChg chg="mod">
          <ac:chgData name="Valerie Brodnikova" userId="8cc92941-ad6a-4ef3-bb01-a71e95f3817c" providerId="ADAL" clId="{9B60AAAF-56CA-8141-8EBA-EBBE7164505D}" dt="2023-08-23T16:40:35.973" v="267" actId="20577"/>
          <ac:spMkLst>
            <pc:docMk/>
            <pc:sldMk cId="3464424998" sldId="301"/>
            <ac:spMk id="13" creationId="{364CAECA-A87C-8E28-E39D-1B705017B422}"/>
          </ac:spMkLst>
        </pc:spChg>
        <pc:picChg chg="add mod">
          <ac:chgData name="Valerie Brodnikova" userId="8cc92941-ad6a-4ef3-bb01-a71e95f3817c" providerId="ADAL" clId="{9B60AAAF-56CA-8141-8EBA-EBBE7164505D}" dt="2023-08-23T16:39:37.840" v="196" actId="11530"/>
          <ac:picMkLst>
            <pc:docMk/>
            <pc:sldMk cId="3464424998" sldId="301"/>
            <ac:picMk id="4" creationId="{403DEBDE-D4F5-A2FB-8E55-0EF12AD00761}"/>
          </ac:picMkLst>
        </pc:picChg>
        <pc:picChg chg="del">
          <ac:chgData name="Valerie Brodnikova" userId="8cc92941-ad6a-4ef3-bb01-a71e95f3817c" providerId="ADAL" clId="{9B60AAAF-56CA-8141-8EBA-EBBE7164505D}" dt="2023-08-23T16:39:23.632" v="193" actId="478"/>
          <ac:picMkLst>
            <pc:docMk/>
            <pc:sldMk cId="3464424998" sldId="301"/>
            <ac:picMk id="5" creationId="{0B307027-F948-C2BB-E4E0-A7C583F25BF1}"/>
          </ac:picMkLst>
        </pc:picChg>
      </pc:sldChg>
      <pc:sldChg chg="addSp delSp modSp add mod">
        <pc:chgData name="Valerie Brodnikova" userId="8cc92941-ad6a-4ef3-bb01-a71e95f3817c" providerId="ADAL" clId="{9B60AAAF-56CA-8141-8EBA-EBBE7164505D}" dt="2023-08-23T16:42:58.229" v="324" actId="1036"/>
        <pc:sldMkLst>
          <pc:docMk/>
          <pc:sldMk cId="3518201384" sldId="302"/>
        </pc:sldMkLst>
        <pc:spChg chg="add del mod">
          <ac:chgData name="Valerie Brodnikova" userId="8cc92941-ad6a-4ef3-bb01-a71e95f3817c" providerId="ADAL" clId="{9B60AAAF-56CA-8141-8EBA-EBBE7164505D}" dt="2023-08-23T16:41:11.883" v="278" actId="478"/>
          <ac:spMkLst>
            <pc:docMk/>
            <pc:sldMk cId="3518201384" sldId="302"/>
            <ac:spMk id="3" creationId="{79D9FBC1-801D-9276-B01A-40AEC870978F}"/>
          </ac:spMkLst>
        </pc:spChg>
        <pc:spChg chg="mod">
          <ac:chgData name="Valerie Brodnikova" userId="8cc92941-ad6a-4ef3-bb01-a71e95f3817c" providerId="ADAL" clId="{9B60AAAF-56CA-8141-8EBA-EBBE7164505D}" dt="2023-08-23T16:41:17.340" v="279" actId="1076"/>
          <ac:spMkLst>
            <pc:docMk/>
            <pc:sldMk cId="3518201384" sldId="302"/>
            <ac:spMk id="11" creationId="{B47CB771-584A-319C-DAA3-CBA83CDAC2DA}"/>
          </ac:spMkLst>
        </pc:spChg>
        <pc:spChg chg="mod">
          <ac:chgData name="Valerie Brodnikova" userId="8cc92941-ad6a-4ef3-bb01-a71e95f3817c" providerId="ADAL" clId="{9B60AAAF-56CA-8141-8EBA-EBBE7164505D}" dt="2023-08-23T16:42:24.075" v="293" actId="14100"/>
          <ac:spMkLst>
            <pc:docMk/>
            <pc:sldMk cId="3518201384" sldId="302"/>
            <ac:spMk id="13" creationId="{364CAECA-A87C-8E28-E39D-1B705017B422}"/>
          </ac:spMkLst>
        </pc:spChg>
        <pc:picChg chg="del">
          <ac:chgData name="Valerie Brodnikova" userId="8cc92941-ad6a-4ef3-bb01-a71e95f3817c" providerId="ADAL" clId="{9B60AAAF-56CA-8141-8EBA-EBBE7164505D}" dt="2023-08-23T16:41:09.103" v="277" actId="478"/>
          <ac:picMkLst>
            <pc:docMk/>
            <pc:sldMk cId="3518201384" sldId="302"/>
            <ac:picMk id="4" creationId="{403DEBDE-D4F5-A2FB-8E55-0EF12AD00761}"/>
          </ac:picMkLst>
        </pc:picChg>
        <pc:picChg chg="add mod">
          <ac:chgData name="Valerie Brodnikova" userId="8cc92941-ad6a-4ef3-bb01-a71e95f3817c" providerId="ADAL" clId="{9B60AAAF-56CA-8141-8EBA-EBBE7164505D}" dt="2023-08-23T16:42:58.229" v="324" actId="1036"/>
          <ac:picMkLst>
            <pc:docMk/>
            <pc:sldMk cId="3518201384" sldId="302"/>
            <ac:picMk id="5" creationId="{782CE0A0-0255-0012-5308-35DD3B2370CC}"/>
          </ac:picMkLst>
        </pc:picChg>
        <pc:picChg chg="add mod modCrop">
          <ac:chgData name="Valerie Brodnikova" userId="8cc92941-ad6a-4ef3-bb01-a71e95f3817c" providerId="ADAL" clId="{9B60AAAF-56CA-8141-8EBA-EBBE7164505D}" dt="2023-08-23T16:42:58.229" v="324" actId="1036"/>
          <ac:picMkLst>
            <pc:docMk/>
            <pc:sldMk cId="3518201384" sldId="302"/>
            <ac:picMk id="6" creationId="{9A38236A-1940-5EA2-65D4-00C2C6A5C02D}"/>
          </ac:picMkLst>
        </pc:picChg>
      </pc:sldChg>
    </pc:docChg>
  </pc:docChgLst>
  <pc:docChgLst>
    <pc:chgData name="Eric Gold" userId="S::eric.gold@ednw.org::b6cf958c-856f-4440-8aee-f7dbb254b8f3" providerId="AD" clId="Web-{6D0BDD3A-B45A-458F-3098-51A45AC5A4C4}"/>
    <pc:docChg chg="modSld">
      <pc:chgData name="Eric Gold" userId="S::eric.gold@ednw.org::b6cf958c-856f-4440-8aee-f7dbb254b8f3" providerId="AD" clId="Web-{6D0BDD3A-B45A-458F-3098-51A45AC5A4C4}" dt="2023-08-23T22:17:35.191" v="11" actId="20577"/>
      <pc:docMkLst>
        <pc:docMk/>
      </pc:docMkLst>
      <pc:sldChg chg="modSp">
        <pc:chgData name="Eric Gold" userId="S::eric.gold@ednw.org::b6cf958c-856f-4440-8aee-f7dbb254b8f3" providerId="AD" clId="Web-{6D0BDD3A-B45A-458F-3098-51A45AC5A4C4}" dt="2023-08-23T22:16:15.845" v="1" actId="20577"/>
        <pc:sldMkLst>
          <pc:docMk/>
          <pc:sldMk cId="2862907297" sldId="275"/>
        </pc:sldMkLst>
        <pc:spChg chg="mod">
          <ac:chgData name="Eric Gold" userId="S::eric.gold@ednw.org::b6cf958c-856f-4440-8aee-f7dbb254b8f3" providerId="AD" clId="Web-{6D0BDD3A-B45A-458F-3098-51A45AC5A4C4}" dt="2023-08-23T22:16:15.845" v="1" actId="20577"/>
          <ac:spMkLst>
            <pc:docMk/>
            <pc:sldMk cId="2862907297" sldId="275"/>
            <ac:spMk id="13" creationId="{364CAECA-A87C-8E28-E39D-1B705017B422}"/>
          </ac:spMkLst>
        </pc:spChg>
      </pc:sldChg>
      <pc:sldChg chg="modSp">
        <pc:chgData name="Eric Gold" userId="S::eric.gold@ednw.org::b6cf958c-856f-4440-8aee-f7dbb254b8f3" providerId="AD" clId="Web-{6D0BDD3A-B45A-458F-3098-51A45AC5A4C4}" dt="2023-08-23T22:17:25.347" v="10" actId="20577"/>
        <pc:sldMkLst>
          <pc:docMk/>
          <pc:sldMk cId="3464424998" sldId="301"/>
        </pc:sldMkLst>
        <pc:spChg chg="mod">
          <ac:chgData name="Eric Gold" userId="S::eric.gold@ednw.org::b6cf958c-856f-4440-8aee-f7dbb254b8f3" providerId="AD" clId="Web-{6D0BDD3A-B45A-458F-3098-51A45AC5A4C4}" dt="2023-08-23T22:17:25.347" v="10" actId="20577"/>
          <ac:spMkLst>
            <pc:docMk/>
            <pc:sldMk cId="3464424998" sldId="301"/>
            <ac:spMk id="13" creationId="{364CAECA-A87C-8E28-E39D-1B705017B422}"/>
          </ac:spMkLst>
        </pc:spChg>
      </pc:sldChg>
      <pc:sldChg chg="modSp">
        <pc:chgData name="Eric Gold" userId="S::eric.gold@ednw.org::b6cf958c-856f-4440-8aee-f7dbb254b8f3" providerId="AD" clId="Web-{6D0BDD3A-B45A-458F-3098-51A45AC5A4C4}" dt="2023-08-23T22:17:35.191" v="11" actId="20577"/>
        <pc:sldMkLst>
          <pc:docMk/>
          <pc:sldMk cId="3518201384" sldId="302"/>
        </pc:sldMkLst>
        <pc:spChg chg="mod">
          <ac:chgData name="Eric Gold" userId="S::eric.gold@ednw.org::b6cf958c-856f-4440-8aee-f7dbb254b8f3" providerId="AD" clId="Web-{6D0BDD3A-B45A-458F-3098-51A45AC5A4C4}" dt="2023-08-23T22:17:35.191" v="11" actId="20577"/>
          <ac:spMkLst>
            <pc:docMk/>
            <pc:sldMk cId="3518201384" sldId="302"/>
            <ac:spMk id="13" creationId="{364CAECA-A87C-8E28-E39D-1B705017B42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382A92-59A2-E94B-B4EA-B716E7EC92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607B4F-E01A-8E48-AE41-D99831DA8168}" type="datetimeFigureOut">
              <a:rPr lang="en-US" smtClean="0"/>
              <a:t>8/23/2023</a:t>
            </a:fld>
            <a:endParaRPr lang="en-US"/>
          </a:p>
        </p:txBody>
      </p:sp>
      <p:sp>
        <p:nvSpPr>
          <p:cNvPr id="4" name="Footer Placeholder 3">
            <a:extLst>
              <a:ext uri="{FF2B5EF4-FFF2-40B4-BE49-F238E27FC236}">
                <a16:creationId xmlns:a16="http://schemas.microsoft.com/office/drawing/2014/main" id="{2204165A-990F-9844-AF2A-DD27509DE9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E7ED6E-E692-6041-9AB1-996572A88E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542280-914E-1748-9B19-DA3CE3AA6D5C}" type="slidenum">
              <a:rPr lang="en-US" smtClean="0"/>
              <a:t>‹#›</a:t>
            </a:fld>
            <a:endParaRPr lang="en-US"/>
          </a:p>
        </p:txBody>
      </p:sp>
      <p:sp>
        <p:nvSpPr>
          <p:cNvPr id="6" name="Header Placeholder 5">
            <a:extLst>
              <a:ext uri="{FF2B5EF4-FFF2-40B4-BE49-F238E27FC236}">
                <a16:creationId xmlns:a16="http://schemas.microsoft.com/office/drawing/2014/main" id="{BC620CE9-E83C-274A-9319-3CED6B8740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615811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C5EB58-B3E6-9549-BC7E-356DD0B361F0}"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883D6F-C904-C64A-B37E-7602AF283020}" type="slidenum">
              <a:rPr lang="en-US" smtClean="0"/>
              <a:t>‹#›</a:t>
            </a:fld>
            <a:endParaRPr lang="en-US"/>
          </a:p>
        </p:txBody>
      </p:sp>
    </p:spTree>
    <p:extLst>
      <p:ext uri="{BB962C8B-B14F-4D97-AF65-F5344CB8AC3E}">
        <p14:creationId xmlns:p14="http://schemas.microsoft.com/office/powerpoint/2010/main" val="2632480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83D6F-C904-C64A-B37E-7602AF283020}" type="slidenum">
              <a:rPr lang="en-US" smtClean="0"/>
              <a:t>2</a:t>
            </a:fld>
            <a:endParaRPr lang="en-US"/>
          </a:p>
        </p:txBody>
      </p:sp>
    </p:spTree>
    <p:extLst>
      <p:ext uri="{BB962C8B-B14F-4D97-AF65-F5344CB8AC3E}">
        <p14:creationId xmlns:p14="http://schemas.microsoft.com/office/powerpoint/2010/main" val="470369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83D6F-C904-C64A-B37E-7602AF283020}" type="slidenum">
              <a:rPr lang="en-US" smtClean="0"/>
              <a:t>4</a:t>
            </a:fld>
            <a:endParaRPr lang="en-US"/>
          </a:p>
        </p:txBody>
      </p:sp>
    </p:spTree>
    <p:extLst>
      <p:ext uri="{BB962C8B-B14F-4D97-AF65-F5344CB8AC3E}">
        <p14:creationId xmlns:p14="http://schemas.microsoft.com/office/powerpoint/2010/main" val="3842038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83D6F-C904-C64A-B37E-7602AF283020}" type="slidenum">
              <a:rPr lang="en-US" smtClean="0"/>
              <a:t>5</a:t>
            </a:fld>
            <a:endParaRPr lang="en-US"/>
          </a:p>
        </p:txBody>
      </p:sp>
    </p:spTree>
    <p:extLst>
      <p:ext uri="{BB962C8B-B14F-4D97-AF65-F5344CB8AC3E}">
        <p14:creationId xmlns:p14="http://schemas.microsoft.com/office/powerpoint/2010/main" val="752714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83D6F-C904-C64A-B37E-7602AF283020}" type="slidenum">
              <a:rPr lang="en-US" smtClean="0"/>
              <a:t>6</a:t>
            </a:fld>
            <a:endParaRPr lang="en-US"/>
          </a:p>
        </p:txBody>
      </p:sp>
    </p:spTree>
    <p:extLst>
      <p:ext uri="{BB962C8B-B14F-4D97-AF65-F5344CB8AC3E}">
        <p14:creationId xmlns:p14="http://schemas.microsoft.com/office/powerpoint/2010/main" val="1336783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83D6F-C904-C64A-B37E-7602AF283020}" type="slidenum">
              <a:rPr lang="en-US" smtClean="0"/>
              <a:t>7</a:t>
            </a:fld>
            <a:endParaRPr lang="en-US"/>
          </a:p>
        </p:txBody>
      </p:sp>
    </p:spTree>
    <p:extLst>
      <p:ext uri="{BB962C8B-B14F-4D97-AF65-F5344CB8AC3E}">
        <p14:creationId xmlns:p14="http://schemas.microsoft.com/office/powerpoint/2010/main" val="3861501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883D6F-C904-C64A-B37E-7602AF283020}" type="slidenum">
              <a:rPr lang="en-US" smtClean="0"/>
              <a:t>8</a:t>
            </a:fld>
            <a:endParaRPr lang="en-US"/>
          </a:p>
        </p:txBody>
      </p:sp>
    </p:spTree>
    <p:extLst>
      <p:ext uri="{BB962C8B-B14F-4D97-AF65-F5344CB8AC3E}">
        <p14:creationId xmlns:p14="http://schemas.microsoft.com/office/powerpoint/2010/main" val="402549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FC9FC1-764D-4B44-91A3-F099B13B3DA1}"/>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
        <p:nvSpPr>
          <p:cNvPr id="3" name="Text Placeholder 2">
            <a:extLst>
              <a:ext uri="{FF2B5EF4-FFF2-40B4-BE49-F238E27FC236}">
                <a16:creationId xmlns:a16="http://schemas.microsoft.com/office/drawing/2014/main" id="{F2132E37-4373-314D-9CAE-4394ABA307F3}"/>
              </a:ext>
            </a:extLst>
          </p:cNvPr>
          <p:cNvSpPr>
            <a:spLocks noGrp="1"/>
          </p:cNvSpPr>
          <p:nvPr>
            <p:ph type="body" sz="quarter" idx="10"/>
          </p:nvPr>
        </p:nvSpPr>
        <p:spPr>
          <a:xfrm>
            <a:off x="1003672" y="2047875"/>
            <a:ext cx="9861177" cy="4054475"/>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2746987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20DC6B-F0C6-1F4A-A6CA-E0ED4F42A45B}"/>
              </a:ext>
            </a:extLst>
          </p:cNvPr>
          <p:cNvSpPr>
            <a:spLocks noGrp="1"/>
          </p:cNvSpPr>
          <p:nvPr>
            <p:ph idx="1"/>
          </p:nvPr>
        </p:nvSpPr>
        <p:spPr>
          <a:xfrm>
            <a:off x="1004046" y="1825625"/>
            <a:ext cx="986117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465C4486-4B87-6A42-827E-8E1B5D29D0C2}"/>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Tree>
    <p:extLst>
      <p:ext uri="{BB962C8B-B14F-4D97-AF65-F5344CB8AC3E}">
        <p14:creationId xmlns:p14="http://schemas.microsoft.com/office/powerpoint/2010/main" val="2533002960"/>
      </p:ext>
    </p:extLst>
  </p:cSld>
  <p:clrMapOvr>
    <a:masterClrMapping/>
  </p:clrMapOvr>
  <p:extLst>
    <p:ext uri="{DCECCB84-F9BA-43D5-87BE-67443E8EF086}">
      <p15:sldGuideLst xmlns:p15="http://schemas.microsoft.com/office/powerpoint/2012/main">
        <p15:guide id="1" orient="horz" pos="115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2E3643-BE44-9A40-B13C-C20C0E576FAF}"/>
              </a:ext>
            </a:extLst>
          </p:cNvPr>
          <p:cNvSpPr>
            <a:spLocks noGrp="1"/>
          </p:cNvSpPr>
          <p:nvPr>
            <p:ph type="ctrTitle" hasCustomPrompt="1"/>
          </p:nvPr>
        </p:nvSpPr>
        <p:spPr>
          <a:xfrm>
            <a:off x="967946" y="2480073"/>
            <a:ext cx="9144000" cy="1655806"/>
          </a:xfrm>
          <a:prstGeom prst="rect">
            <a:avLst/>
          </a:prstGeom>
        </p:spPr>
        <p:txBody>
          <a:bodyPr lIns="0" tIns="0" rIns="0" bIns="0" anchor="t" anchorCtr="0">
            <a:noAutofit/>
          </a:bodyPr>
          <a:lstStyle>
            <a:lvl1pPr>
              <a:defRPr sz="6000"/>
            </a:lvl1pPr>
          </a:lstStyle>
          <a:p>
            <a:pPr algn="l"/>
            <a:r>
              <a:rPr lang="en-US"/>
              <a:t>Title</a:t>
            </a:r>
          </a:p>
        </p:txBody>
      </p:sp>
      <p:pic>
        <p:nvPicPr>
          <p:cNvPr id="5" name="Picture 4">
            <a:extLst>
              <a:ext uri="{FF2B5EF4-FFF2-40B4-BE49-F238E27FC236}">
                <a16:creationId xmlns:a16="http://schemas.microsoft.com/office/drawing/2014/main" id="{0B31582B-F700-4A40-AE5B-3C24969FD249}"/>
              </a:ext>
            </a:extLst>
          </p:cNvPr>
          <p:cNvPicPr>
            <a:picLocks noChangeAspect="1"/>
          </p:cNvPicPr>
          <p:nvPr userDrawn="1"/>
        </p:nvPicPr>
        <p:blipFill>
          <a:blip r:embed="rId2"/>
          <a:stretch>
            <a:fillRect/>
          </a:stretch>
        </p:blipFill>
        <p:spPr>
          <a:xfrm>
            <a:off x="10204656" y="462824"/>
            <a:ext cx="1386709" cy="1540787"/>
          </a:xfrm>
          <a:prstGeom prst="rect">
            <a:avLst/>
          </a:prstGeom>
        </p:spPr>
      </p:pic>
      <p:pic>
        <p:nvPicPr>
          <p:cNvPr id="6" name="Picture 5">
            <a:extLst>
              <a:ext uri="{FF2B5EF4-FFF2-40B4-BE49-F238E27FC236}">
                <a16:creationId xmlns:a16="http://schemas.microsoft.com/office/drawing/2014/main" id="{D725B2CE-746C-C942-888C-C76E223340A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318"/>
          <a:stretch>
            <a:fillRect/>
          </a:stretch>
        </p:blipFill>
        <p:spPr>
          <a:xfrm>
            <a:off x="-9144" y="5171396"/>
            <a:ext cx="12205447" cy="1695748"/>
          </a:xfrm>
          <a:prstGeom prst="rect">
            <a:avLst/>
          </a:prstGeom>
        </p:spPr>
      </p:pic>
    </p:spTree>
    <p:extLst>
      <p:ext uri="{BB962C8B-B14F-4D97-AF65-F5344CB8AC3E}">
        <p14:creationId xmlns:p14="http://schemas.microsoft.com/office/powerpoint/2010/main" val="417746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Tree>
    <p:extLst>
      <p:ext uri="{BB962C8B-B14F-4D97-AF65-F5344CB8AC3E}">
        <p14:creationId xmlns:p14="http://schemas.microsoft.com/office/powerpoint/2010/main" val="1484616802"/>
      </p:ext>
    </p:extLst>
  </p:cSld>
  <p:clrMapOvr>
    <a:masterClrMapping/>
  </p:clrMapOvr>
  <p:extLst>
    <p:ext uri="{DCECCB84-F9BA-43D5-87BE-67443E8EF086}">
      <p15:sldGuideLst xmlns:p15="http://schemas.microsoft.com/office/powerpoint/2012/main">
        <p15:guide id="1" orient="horz" pos="151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223E14-6CE7-BF4E-AAD5-05A4122466C2}"/>
              </a:ext>
            </a:extLst>
          </p:cNvPr>
          <p:cNvSpPr>
            <a:spLocks noGrp="1"/>
          </p:cNvSpPr>
          <p:nvPr>
            <p:ph type="ctrTitle" hasCustomPrompt="1"/>
          </p:nvPr>
        </p:nvSpPr>
        <p:spPr>
          <a:xfrm>
            <a:off x="4512364" y="495300"/>
            <a:ext cx="6689036" cy="1474177"/>
          </a:xfrm>
        </p:spPr>
        <p:txBody>
          <a:bodyPr lIns="0" tIns="0" rIns="0" bIns="0" anchor="t" anchorCtr="0">
            <a:noAutofit/>
          </a:bodyPr>
          <a:lstStyle/>
          <a:p>
            <a:pPr algn="r"/>
            <a:r>
              <a:rPr lang="en-US" sz="4400"/>
              <a:t>Header goes here</a:t>
            </a:r>
          </a:p>
        </p:txBody>
      </p:sp>
      <p:sp>
        <p:nvSpPr>
          <p:cNvPr id="3" name="Picture Placeholder 2">
            <a:extLst>
              <a:ext uri="{FF2B5EF4-FFF2-40B4-BE49-F238E27FC236}">
                <a16:creationId xmlns:a16="http://schemas.microsoft.com/office/drawing/2014/main" id="{4AE849C9-5D99-254D-8AF3-F5A68333D00A}"/>
              </a:ext>
            </a:extLst>
          </p:cNvPr>
          <p:cNvSpPr>
            <a:spLocks noGrp="1"/>
          </p:cNvSpPr>
          <p:nvPr>
            <p:ph type="pic" sz="quarter" idx="10"/>
          </p:nvPr>
        </p:nvSpPr>
        <p:spPr>
          <a:xfrm>
            <a:off x="0" y="0"/>
            <a:ext cx="4084638" cy="6858000"/>
          </a:xfrm>
        </p:spPr>
        <p:txBody>
          <a:bodyPr/>
          <a:lstStyle/>
          <a:p>
            <a:endParaRPr lang="en-US"/>
          </a:p>
        </p:txBody>
      </p:sp>
      <p:sp>
        <p:nvSpPr>
          <p:cNvPr id="6" name="Text Placeholder 5">
            <a:extLst>
              <a:ext uri="{FF2B5EF4-FFF2-40B4-BE49-F238E27FC236}">
                <a16:creationId xmlns:a16="http://schemas.microsoft.com/office/drawing/2014/main" id="{E273DBA8-EF94-C443-ABF2-DE2BC9313467}"/>
              </a:ext>
            </a:extLst>
          </p:cNvPr>
          <p:cNvSpPr>
            <a:spLocks noGrp="1"/>
          </p:cNvSpPr>
          <p:nvPr>
            <p:ph type="body" sz="quarter" idx="11"/>
          </p:nvPr>
        </p:nvSpPr>
        <p:spPr>
          <a:xfrm>
            <a:off x="4511675" y="2225675"/>
            <a:ext cx="6689725" cy="4035425"/>
          </a:xfrm>
        </p:spPr>
        <p:txBody>
          <a:bodyPr/>
          <a:lstStyle>
            <a:lvl1pPr marL="0" indent="0" algn="r">
              <a:buFontTx/>
              <a:buNone/>
              <a:defRPr/>
            </a:lvl1pPr>
            <a:lvl2pPr marL="457200" indent="0" algn="r">
              <a:buFontTx/>
              <a:buNone/>
              <a:defRPr/>
            </a:lvl2pPr>
            <a:lvl3pPr marL="914400" indent="0" algn="r">
              <a:buFontTx/>
              <a:buNone/>
              <a:defRPr/>
            </a:lvl3pPr>
            <a:lvl4pPr marL="1371600" indent="0" algn="r">
              <a:buFontTx/>
              <a:buNone/>
              <a:defRPr/>
            </a:lvl4pPr>
            <a:lvl5pPr marL="1828800" indent="0" algn="r">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3498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63A49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522803-E98B-6C4E-8362-A40CA90B27AC}"/>
              </a:ext>
            </a:extLst>
          </p:cNvPr>
          <p:cNvSpPr>
            <a:spLocks noGrp="1"/>
          </p:cNvSpPr>
          <p:nvPr>
            <p:ph type="ctrTitle" hasCustomPrompt="1"/>
          </p:nvPr>
        </p:nvSpPr>
        <p:spPr>
          <a:xfrm>
            <a:off x="990600" y="2400300"/>
            <a:ext cx="7855226" cy="2117912"/>
          </a:xfrm>
        </p:spPr>
        <p:txBody>
          <a:bodyPr lIns="0" tIns="0" rIns="0" bIns="0" anchor="t" anchorCtr="0">
            <a:noAutofit/>
          </a:bodyPr>
          <a:lstStyle/>
          <a:p>
            <a:pPr algn="l"/>
            <a:r>
              <a:rPr lang="en-US" sz="4800">
                <a:solidFill>
                  <a:schemeClr val="bg1"/>
                </a:solidFill>
              </a:rPr>
              <a:t>Divider section header goes here</a:t>
            </a:r>
          </a:p>
        </p:txBody>
      </p:sp>
      <p:cxnSp>
        <p:nvCxnSpPr>
          <p:cNvPr id="4" name="Straight Connector 3">
            <a:extLst>
              <a:ext uri="{FF2B5EF4-FFF2-40B4-BE49-F238E27FC236}">
                <a16:creationId xmlns:a16="http://schemas.microsoft.com/office/drawing/2014/main" id="{4D94EE6C-309C-8241-9796-B41E3B97EEF1}"/>
              </a:ext>
            </a:extLst>
          </p:cNvPr>
          <p:cNvCxnSpPr>
            <a:cxnSpLocks/>
          </p:cNvCxnSpPr>
          <p:nvPr userDrawn="1"/>
        </p:nvCxnSpPr>
        <p:spPr>
          <a:xfrm>
            <a:off x="990600" y="2163233"/>
            <a:ext cx="119600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076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63A49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6B578-CF4B-DF47-9B27-E182C9A375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3"/>
          <a:stretch/>
        </p:blipFill>
        <p:spPr>
          <a:xfrm>
            <a:off x="-111370" y="-82062"/>
            <a:ext cx="12414739" cy="7022124"/>
          </a:xfrm>
          <a:prstGeom prst="rect">
            <a:avLst/>
          </a:prstGeom>
        </p:spPr>
      </p:pic>
      <p:sp>
        <p:nvSpPr>
          <p:cNvPr id="6" name="Title 1">
            <a:extLst>
              <a:ext uri="{FF2B5EF4-FFF2-40B4-BE49-F238E27FC236}">
                <a16:creationId xmlns:a16="http://schemas.microsoft.com/office/drawing/2014/main" id="{E5F2B2CA-92F2-FC42-B600-734D92EFDAF3}"/>
              </a:ext>
            </a:extLst>
          </p:cNvPr>
          <p:cNvSpPr>
            <a:spLocks noGrp="1"/>
          </p:cNvSpPr>
          <p:nvPr>
            <p:ph type="ctrTitle"/>
          </p:nvPr>
        </p:nvSpPr>
        <p:spPr>
          <a:xfrm>
            <a:off x="990600" y="495300"/>
            <a:ext cx="9861176" cy="1286608"/>
          </a:xfrm>
        </p:spPr>
        <p:txBody>
          <a:bodyPr lIns="0" tIns="0" rIns="0" bIns="0" anchor="t" anchorCtr="0">
            <a:noAutofit/>
          </a:bodyPr>
          <a:lstStyle/>
          <a:p>
            <a:pPr algn="l"/>
            <a:r>
              <a:rPr lang="en-US" sz="4400">
                <a:solidFill>
                  <a:schemeClr val="bg1"/>
                </a:solidFill>
              </a:rPr>
              <a:t>Header goes here</a:t>
            </a:r>
          </a:p>
        </p:txBody>
      </p:sp>
    </p:spTree>
    <p:extLst>
      <p:ext uri="{BB962C8B-B14F-4D97-AF65-F5344CB8AC3E}">
        <p14:creationId xmlns:p14="http://schemas.microsoft.com/office/powerpoint/2010/main" val="4167526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D87286-3C60-194F-A3FA-589D786D1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D821537-F67A-AD4B-961C-8E36928C0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10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1" r:id="rId7"/>
  </p:sldLayoutIdLst>
  <p:txStyles>
    <p:titleStyle>
      <a:lvl1pPr algn="l" defTabSz="914400" rtl="0" eaLnBrk="1" latinLnBrk="0" hangingPunct="1">
        <a:lnSpc>
          <a:spcPct val="90000"/>
        </a:lnSpc>
        <a:spcBef>
          <a:spcPct val="0"/>
        </a:spcBef>
        <a:buNone/>
        <a:defRPr sz="4400" b="1" i="0" kern="1200">
          <a:solidFill>
            <a:srgbClr val="9D365E"/>
          </a:solidFill>
          <a:latin typeface="Arial" panose="020B0604020202020204" pitchFamily="34" charset="0"/>
          <a:ea typeface="Helvetica Neue"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990600" y="2517732"/>
            <a:ext cx="9005170" cy="1329054"/>
          </a:xfrm>
        </p:spPr>
        <p:txBody>
          <a:bodyPr lIns="0" tIns="0" rIns="0" bIns="0" anchor="t" anchorCtr="0">
            <a:noAutofit/>
          </a:bodyPr>
          <a:lstStyle/>
          <a:p>
            <a:r>
              <a:rPr lang="en-US" sz="5800" dirty="0"/>
              <a:t>Survivance Gallery Walk</a:t>
            </a:r>
            <a:endParaRPr lang="en-US" sz="58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Picture 4">
            <a:extLst>
              <a:ext uri="{FF2B5EF4-FFF2-40B4-BE49-F238E27FC236}">
                <a16:creationId xmlns:a16="http://schemas.microsoft.com/office/drawing/2014/main" id="{61916646-6FC8-E940-9B37-6223DD6CCDEE}"/>
              </a:ext>
            </a:extLst>
          </p:cNvPr>
          <p:cNvPicPr>
            <a:picLocks noChangeAspect="1"/>
          </p:cNvPicPr>
          <p:nvPr/>
        </p:nvPicPr>
        <p:blipFill>
          <a:blip r:embed="rId2"/>
          <a:stretch>
            <a:fillRect/>
          </a:stretch>
        </p:blipFill>
        <p:spPr>
          <a:xfrm>
            <a:off x="10204656" y="462824"/>
            <a:ext cx="1386709" cy="1540787"/>
          </a:xfrm>
          <a:prstGeom prst="rect">
            <a:avLst/>
          </a:prstGeom>
        </p:spPr>
      </p:pic>
      <p:pic>
        <p:nvPicPr>
          <p:cNvPr id="7" name="Picture 6">
            <a:extLst>
              <a:ext uri="{FF2B5EF4-FFF2-40B4-BE49-F238E27FC236}">
                <a16:creationId xmlns:a16="http://schemas.microsoft.com/office/drawing/2014/main" id="{44F61160-21D4-814A-9240-5EDFE43027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18"/>
          <a:stretch>
            <a:fillRect/>
          </a:stretch>
        </p:blipFill>
        <p:spPr>
          <a:xfrm>
            <a:off x="-9144" y="5171396"/>
            <a:ext cx="12205447" cy="1695748"/>
          </a:xfrm>
          <a:prstGeom prst="rect">
            <a:avLst/>
          </a:prstGeom>
        </p:spPr>
      </p:pic>
    </p:spTree>
    <p:extLst>
      <p:ext uri="{BB962C8B-B14F-4D97-AF65-F5344CB8AC3E}">
        <p14:creationId xmlns:p14="http://schemas.microsoft.com/office/powerpoint/2010/main" val="246569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HP field trip 008">
            <a:extLst>
              <a:ext uri="{FF2B5EF4-FFF2-40B4-BE49-F238E27FC236}">
                <a16:creationId xmlns:a16="http://schemas.microsoft.com/office/drawing/2014/main" id="{07FC1182-D046-82E8-98C2-957B42C6698C}"/>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16414" r="16413" b="-1"/>
          <a:stretch/>
        </p:blipFill>
        <p:spPr>
          <a:xfrm>
            <a:off x="3198068" y="10"/>
            <a:ext cx="2991088" cy="33396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8" descr="HP field trip 015">
            <a:extLst>
              <a:ext uri="{FF2B5EF4-FFF2-40B4-BE49-F238E27FC236}">
                <a16:creationId xmlns:a16="http://schemas.microsoft.com/office/drawing/2014/main" id="{8C59613B-981B-0F1D-2CD0-DCB0B6CA84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820" r="1" b="9234"/>
          <a:stretch/>
        </p:blipFill>
        <p:spPr>
          <a:xfrm>
            <a:off x="-2" y="3518351"/>
            <a:ext cx="6189158" cy="33396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B5857666-F2F0-BD9A-B131-C2D41456C7A1}"/>
              </a:ext>
            </a:extLst>
          </p:cNvPr>
          <p:cNvPicPr>
            <a:picLocks noChangeAspect="1"/>
          </p:cNvPicPr>
          <p:nvPr/>
        </p:nvPicPr>
        <p:blipFill rotWithShape="1">
          <a:blip r:embed="rId5"/>
          <a:srcRect t="13" r="-2" b="-2"/>
          <a:stretch/>
        </p:blipFill>
        <p:spPr>
          <a:xfrm>
            <a:off x="372482" y="415302"/>
            <a:ext cx="2527978" cy="2808504"/>
          </a:xfrm>
          <a:prstGeom prst="rect">
            <a:avLst/>
          </a:prstGeom>
        </p:spPr>
      </p:pic>
      <p:pic>
        <p:nvPicPr>
          <p:cNvPr id="4" name="Picture 12" descr="HP field trip 008">
            <a:extLst>
              <a:ext uri="{FF2B5EF4-FFF2-40B4-BE49-F238E27FC236}">
                <a16:creationId xmlns:a16="http://schemas.microsoft.com/office/drawing/2014/main" id="{EC425182-AAC4-7D3A-F03E-D606D89025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14" r="16413" b="-1"/>
          <a:stretch/>
        </p:blipFill>
        <p:spPr>
          <a:xfrm>
            <a:off x="3202710" y="10"/>
            <a:ext cx="2991088" cy="33396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8" descr="HP field trip 015">
            <a:extLst>
              <a:ext uri="{FF2B5EF4-FFF2-40B4-BE49-F238E27FC236}">
                <a16:creationId xmlns:a16="http://schemas.microsoft.com/office/drawing/2014/main" id="{5C8A8D08-6738-7747-9506-6D7851B7F8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820" r="1" b="9234"/>
          <a:stretch/>
        </p:blipFill>
        <p:spPr>
          <a:xfrm>
            <a:off x="4640" y="3518351"/>
            <a:ext cx="6189158" cy="33396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itle 10">
            <a:extLst>
              <a:ext uri="{FF2B5EF4-FFF2-40B4-BE49-F238E27FC236}">
                <a16:creationId xmlns:a16="http://schemas.microsoft.com/office/drawing/2014/main" id="{B47CB771-584A-319C-DAA3-CBA83CDAC2DA}"/>
              </a:ext>
            </a:extLst>
          </p:cNvPr>
          <p:cNvSpPr>
            <a:spLocks noGrp="1"/>
          </p:cNvSpPr>
          <p:nvPr>
            <p:ph type="ctrTitle"/>
          </p:nvPr>
        </p:nvSpPr>
        <p:spPr>
          <a:xfrm>
            <a:off x="6629400" y="533399"/>
            <a:ext cx="4572000" cy="751115"/>
          </a:xfrm>
        </p:spPr>
        <p:txBody>
          <a:bodyPr/>
          <a:lstStyle/>
          <a:p>
            <a:r>
              <a:rPr lang="en-US" dirty="0"/>
              <a:t>Poster 1</a:t>
            </a:r>
          </a:p>
        </p:txBody>
      </p:sp>
      <p:sp>
        <p:nvSpPr>
          <p:cNvPr id="13" name="Text Placeholder 12">
            <a:extLst>
              <a:ext uri="{FF2B5EF4-FFF2-40B4-BE49-F238E27FC236}">
                <a16:creationId xmlns:a16="http://schemas.microsoft.com/office/drawing/2014/main" id="{364CAECA-A87C-8E28-E39D-1B705017B422}"/>
              </a:ext>
            </a:extLst>
          </p:cNvPr>
          <p:cNvSpPr>
            <a:spLocks noGrp="1"/>
          </p:cNvSpPr>
          <p:nvPr>
            <p:ph type="body" sz="quarter" idx="11"/>
          </p:nvPr>
        </p:nvSpPr>
        <p:spPr>
          <a:xfrm>
            <a:off x="6629400" y="1676401"/>
            <a:ext cx="4572000" cy="4572000"/>
          </a:xfrm>
        </p:spPr>
        <p:txBody>
          <a:bodyPr vert="horz" lIns="0" tIns="0" rIns="0" bIns="0" rtlCol="0" anchor="t">
            <a:noAutofit/>
          </a:bodyPr>
          <a:lstStyle/>
          <a:p>
            <a:pPr algn="l">
              <a:lnSpc>
                <a:spcPct val="120000"/>
              </a:lnSpc>
              <a:spcBef>
                <a:spcPts val="0"/>
              </a:spcBef>
              <a:spcAft>
                <a:spcPts val="1200"/>
              </a:spcAft>
            </a:pPr>
            <a:r>
              <a:rPr lang="en-US" sz="1600" dirty="0"/>
              <a:t>In January 2004, staff members from the Umpqua National Forest met with the Cow Creek Band of Umpqua Tribe of Indians to discuss modifying the Rogue and Umpqua National Forest Plans to classify over 9,000 acres of huckleberry patch as </a:t>
            </a:r>
            <a:br>
              <a:rPr lang="en-US" sz="1600" dirty="0"/>
            </a:br>
            <a:r>
              <a:rPr lang="en-US" sz="1600" dirty="0"/>
              <a:t>a “Special Interest Area” (SIA). </a:t>
            </a:r>
          </a:p>
          <a:p>
            <a:pPr algn="l">
              <a:lnSpc>
                <a:spcPct val="120000"/>
              </a:lnSpc>
              <a:spcBef>
                <a:spcPts val="0"/>
              </a:spcBef>
              <a:spcAft>
                <a:spcPts val="1200"/>
              </a:spcAft>
            </a:pPr>
            <a:r>
              <a:rPr lang="en-US" sz="1600" dirty="0"/>
              <a:t>On January 24, 2006, the Supervisors of both the Umpqua and the Rogue National Forests issued their decision, designating 9,461 acres as the Huckleberry Patch SIA. </a:t>
            </a:r>
          </a:p>
          <a:p>
            <a:pPr algn="l">
              <a:lnSpc>
                <a:spcPct val="120000"/>
              </a:lnSpc>
              <a:spcBef>
                <a:spcPts val="0"/>
              </a:spcBef>
              <a:spcAft>
                <a:spcPts val="1200"/>
              </a:spcAft>
            </a:pPr>
            <a:r>
              <a:rPr lang="en-US" sz="1600" dirty="0">
                <a:latin typeface="Arial"/>
                <a:cs typeface="Arial"/>
              </a:rPr>
              <a:t>The designation will allow the Forest Service </a:t>
            </a:r>
            <a:br>
              <a:rPr lang="en-US" sz="1600" dirty="0"/>
            </a:br>
            <a:r>
              <a:rPr lang="en-US" sz="1600" dirty="0">
                <a:latin typeface="Arial"/>
                <a:cs typeface="Arial"/>
              </a:rPr>
              <a:t>to propose projects in the future that focus on maintaining and enhancing huckleberries, so </a:t>
            </a:r>
            <a:br>
              <a:rPr lang="en-US" sz="1600" dirty="0"/>
            </a:br>
            <a:r>
              <a:rPr lang="en-US" sz="1600" dirty="0">
                <a:latin typeface="Arial"/>
                <a:cs typeface="Arial"/>
              </a:rPr>
              <a:t>that traditional, historic, and present-day uses </a:t>
            </a:r>
            <a:br>
              <a:rPr lang="en-US" sz="1600" dirty="0"/>
            </a:br>
            <a:r>
              <a:rPr lang="en-US" sz="1600" dirty="0">
                <a:latin typeface="Arial"/>
                <a:cs typeface="Arial"/>
              </a:rPr>
              <a:t>may continue.</a:t>
            </a:r>
          </a:p>
          <a:p>
            <a:pPr algn="l">
              <a:lnSpc>
                <a:spcPct val="120000"/>
              </a:lnSpc>
              <a:spcBef>
                <a:spcPts val="0"/>
              </a:spcBef>
              <a:spcAft>
                <a:spcPts val="1200"/>
              </a:spcAft>
            </a:pPr>
            <a:endParaRPr lang="en-US" sz="1600" dirty="0"/>
          </a:p>
          <a:p>
            <a:pPr algn="l">
              <a:lnSpc>
                <a:spcPct val="120000"/>
              </a:lnSpc>
              <a:spcBef>
                <a:spcPts val="0"/>
              </a:spcBef>
              <a:spcAft>
                <a:spcPts val="1200"/>
              </a:spcAft>
            </a:pPr>
            <a:endParaRPr lang="en-US" sz="1600" dirty="0"/>
          </a:p>
          <a:p>
            <a:pPr algn="l">
              <a:lnSpc>
                <a:spcPct val="120000"/>
              </a:lnSpc>
              <a:spcBef>
                <a:spcPts val="0"/>
              </a:spcBef>
              <a:spcAft>
                <a:spcPts val="1200"/>
              </a:spcAft>
            </a:pPr>
            <a:endParaRPr lang="en-US" sz="1600" dirty="0"/>
          </a:p>
          <a:p>
            <a:pPr algn="l">
              <a:lnSpc>
                <a:spcPct val="120000"/>
              </a:lnSpc>
              <a:spcBef>
                <a:spcPts val="0"/>
              </a:spcBef>
              <a:spcAft>
                <a:spcPts val="1200"/>
              </a:spcAft>
            </a:pPr>
            <a:endParaRPr lang="en-US" sz="1600" dirty="0"/>
          </a:p>
        </p:txBody>
      </p:sp>
    </p:spTree>
    <p:extLst>
      <p:ext uri="{BB962C8B-B14F-4D97-AF65-F5344CB8AC3E}">
        <p14:creationId xmlns:p14="http://schemas.microsoft.com/office/powerpoint/2010/main" val="2862907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uckleberry_patch_newsletter">
            <a:extLst>
              <a:ext uri="{FF2B5EF4-FFF2-40B4-BE49-F238E27FC236}">
                <a16:creationId xmlns:a16="http://schemas.microsoft.com/office/drawing/2014/main" id="{BE5054E8-CBD7-BC2F-C889-72089141C4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63670" y="1277655"/>
            <a:ext cx="7172403" cy="51231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le 4">
            <a:extLst>
              <a:ext uri="{FF2B5EF4-FFF2-40B4-BE49-F238E27FC236}">
                <a16:creationId xmlns:a16="http://schemas.microsoft.com/office/drawing/2014/main" id="{405440DD-8F78-52EF-71D4-E81B6C53627D}"/>
              </a:ext>
            </a:extLst>
          </p:cNvPr>
          <p:cNvSpPr>
            <a:spLocks noGrp="1"/>
          </p:cNvSpPr>
          <p:nvPr>
            <p:ph type="ctrTitle"/>
          </p:nvPr>
        </p:nvSpPr>
        <p:spPr>
          <a:xfrm>
            <a:off x="990600" y="533400"/>
            <a:ext cx="10210800" cy="1436077"/>
          </a:xfrm>
        </p:spPr>
        <p:txBody>
          <a:bodyPr/>
          <a:lstStyle/>
          <a:p>
            <a:r>
              <a:rPr lang="en-US" dirty="0"/>
              <a:t>Poster 1</a:t>
            </a:r>
          </a:p>
        </p:txBody>
      </p:sp>
    </p:spTree>
    <p:extLst>
      <p:ext uri="{BB962C8B-B14F-4D97-AF65-F5344CB8AC3E}">
        <p14:creationId xmlns:p14="http://schemas.microsoft.com/office/powerpoint/2010/main" val="2925625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47CB771-584A-319C-DAA3-CBA83CDAC2DA}"/>
              </a:ext>
            </a:extLst>
          </p:cNvPr>
          <p:cNvSpPr>
            <a:spLocks noGrp="1"/>
          </p:cNvSpPr>
          <p:nvPr>
            <p:ph type="ctrTitle"/>
          </p:nvPr>
        </p:nvSpPr>
        <p:spPr>
          <a:xfrm>
            <a:off x="7603298" y="533399"/>
            <a:ext cx="3710836" cy="751115"/>
          </a:xfrm>
        </p:spPr>
        <p:txBody>
          <a:bodyPr/>
          <a:lstStyle/>
          <a:p>
            <a:r>
              <a:rPr lang="en-US" dirty="0"/>
              <a:t>Poster 2</a:t>
            </a:r>
          </a:p>
        </p:txBody>
      </p:sp>
      <p:sp>
        <p:nvSpPr>
          <p:cNvPr id="13" name="Text Placeholder 12">
            <a:extLst>
              <a:ext uri="{FF2B5EF4-FFF2-40B4-BE49-F238E27FC236}">
                <a16:creationId xmlns:a16="http://schemas.microsoft.com/office/drawing/2014/main" id="{364CAECA-A87C-8E28-E39D-1B705017B422}"/>
              </a:ext>
            </a:extLst>
          </p:cNvPr>
          <p:cNvSpPr>
            <a:spLocks noGrp="1"/>
          </p:cNvSpPr>
          <p:nvPr>
            <p:ph type="body" sz="quarter" idx="11"/>
          </p:nvPr>
        </p:nvSpPr>
        <p:spPr>
          <a:xfrm>
            <a:off x="7603298" y="1676401"/>
            <a:ext cx="3710836" cy="4572000"/>
          </a:xfrm>
        </p:spPr>
        <p:txBody>
          <a:bodyPr lIns="0" tIns="0" rIns="0" bIns="0"/>
          <a:lstStyle/>
          <a:p>
            <a:pPr algn="l">
              <a:lnSpc>
                <a:spcPct val="120000"/>
              </a:lnSpc>
              <a:spcBef>
                <a:spcPts val="0"/>
              </a:spcBef>
              <a:spcAft>
                <a:spcPts val="1200"/>
              </a:spcAft>
            </a:pPr>
            <a:r>
              <a:rPr lang="en-US" sz="1600" dirty="0"/>
              <a:t>The Cow Creek Tribe hold their warriors in high honor. The Cow Creek Veteran Group meets regularly and supports the community by participating in events. </a:t>
            </a:r>
          </a:p>
          <a:p>
            <a:pPr algn="l">
              <a:lnSpc>
                <a:spcPct val="120000"/>
              </a:lnSpc>
              <a:spcBef>
                <a:spcPts val="0"/>
              </a:spcBef>
              <a:spcAft>
                <a:spcPts val="1200"/>
              </a:spcAft>
            </a:pPr>
            <a:endParaRPr lang="en-US" sz="1600" dirty="0"/>
          </a:p>
        </p:txBody>
      </p:sp>
      <p:pic>
        <p:nvPicPr>
          <p:cNvPr id="5" name="Picture Placeholder 5" descr="A group of people holding flags&#10;&#10;Description automatically generated with medium confidence">
            <a:extLst>
              <a:ext uri="{FF2B5EF4-FFF2-40B4-BE49-F238E27FC236}">
                <a16:creationId xmlns:a16="http://schemas.microsoft.com/office/drawing/2014/main" id="{2DA1D52A-2A37-65F4-76A7-6DF644371481}"/>
              </a:ext>
            </a:extLst>
          </p:cNvPr>
          <p:cNvPicPr>
            <a:picLocks noGrp="1" noChangeAspect="1"/>
          </p:cNvPicPr>
          <p:nvPr>
            <p:ph type="pic" sz="quarter" idx="10"/>
          </p:nvPr>
        </p:nvPicPr>
        <p:blipFill rotWithShape="1">
          <a:blip r:embed="rId3"/>
          <a:srcRect l="3118" r="19632"/>
          <a:stretch/>
        </p:blipFill>
        <p:spPr>
          <a:xfrm>
            <a:off x="-889346" y="10"/>
            <a:ext cx="7966552" cy="6857990"/>
          </a:xfrm>
          <a:prstGeom prst="rect">
            <a:avLst/>
          </a:prstGeom>
        </p:spPr>
      </p:pic>
    </p:spTree>
    <p:extLst>
      <p:ext uri="{BB962C8B-B14F-4D97-AF65-F5344CB8AC3E}">
        <p14:creationId xmlns:p14="http://schemas.microsoft.com/office/powerpoint/2010/main" val="727957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47CB771-584A-319C-DAA3-CBA83CDAC2DA}"/>
              </a:ext>
            </a:extLst>
          </p:cNvPr>
          <p:cNvSpPr>
            <a:spLocks noGrp="1"/>
          </p:cNvSpPr>
          <p:nvPr>
            <p:ph type="ctrTitle"/>
          </p:nvPr>
        </p:nvSpPr>
        <p:spPr>
          <a:xfrm>
            <a:off x="990600" y="3678347"/>
            <a:ext cx="10323534" cy="580501"/>
          </a:xfrm>
        </p:spPr>
        <p:txBody>
          <a:bodyPr/>
          <a:lstStyle/>
          <a:p>
            <a:r>
              <a:rPr lang="en-US" dirty="0"/>
              <a:t>Poster 3</a:t>
            </a:r>
          </a:p>
        </p:txBody>
      </p:sp>
      <p:sp>
        <p:nvSpPr>
          <p:cNvPr id="13" name="Text Placeholder 12">
            <a:extLst>
              <a:ext uri="{FF2B5EF4-FFF2-40B4-BE49-F238E27FC236}">
                <a16:creationId xmlns:a16="http://schemas.microsoft.com/office/drawing/2014/main" id="{364CAECA-A87C-8E28-E39D-1B705017B422}"/>
              </a:ext>
            </a:extLst>
          </p:cNvPr>
          <p:cNvSpPr>
            <a:spLocks noGrp="1"/>
          </p:cNvSpPr>
          <p:nvPr>
            <p:ph type="body" sz="quarter" idx="11"/>
          </p:nvPr>
        </p:nvSpPr>
        <p:spPr>
          <a:xfrm>
            <a:off x="990600" y="4609577"/>
            <a:ext cx="9581367" cy="1638823"/>
          </a:xfrm>
        </p:spPr>
        <p:txBody>
          <a:bodyPr lIns="0" tIns="0" rIns="0" bIns="0"/>
          <a:lstStyle/>
          <a:p>
            <a:pPr algn="l">
              <a:lnSpc>
                <a:spcPct val="120000"/>
              </a:lnSpc>
              <a:spcBef>
                <a:spcPts val="0"/>
              </a:spcBef>
              <a:spcAft>
                <a:spcPts val="1200"/>
              </a:spcAft>
            </a:pPr>
            <a:r>
              <a:rPr lang="en-US" sz="1600" dirty="0"/>
              <a:t>The Seven Feathers Casino Resort is owned by the Cow Creek Band of Umpqua Tribe of Indians. It is the largest facility of its kind in Southern Oregon and attracts over one million visitors annually. The casino was originally opened as the Cow Creek Bingo Hall in 1992. The income raised through the casino supports multiple Tribal programs including family support services, cultural awareness, and education. </a:t>
            </a:r>
          </a:p>
          <a:p>
            <a:pPr algn="l">
              <a:lnSpc>
                <a:spcPct val="120000"/>
              </a:lnSpc>
              <a:spcBef>
                <a:spcPts val="0"/>
              </a:spcBef>
              <a:spcAft>
                <a:spcPts val="1200"/>
              </a:spcAft>
            </a:pPr>
            <a:r>
              <a:rPr lang="en-US" sz="1600" dirty="0"/>
              <a:t>Seven Feathers Casino celebrated its 30th anniversary in 2022!</a:t>
            </a:r>
          </a:p>
        </p:txBody>
      </p:sp>
      <p:pic>
        <p:nvPicPr>
          <p:cNvPr id="4" name="Picture Placeholder 5" descr="A picture containing outdoor, mountain, road, way&#10;&#10;Description automatically generated">
            <a:extLst>
              <a:ext uri="{FF2B5EF4-FFF2-40B4-BE49-F238E27FC236}">
                <a16:creationId xmlns:a16="http://schemas.microsoft.com/office/drawing/2014/main" id="{FA4B05F4-DC79-D9CF-CA39-5615F04F509D}"/>
              </a:ext>
            </a:extLst>
          </p:cNvPr>
          <p:cNvPicPr>
            <a:picLocks noGrp="1" noChangeAspect="1"/>
          </p:cNvPicPr>
          <p:nvPr>
            <p:ph type="pic" sz="quarter" idx="10"/>
          </p:nvPr>
        </p:nvPicPr>
        <p:blipFill rotWithShape="1">
          <a:blip r:embed="rId3"/>
          <a:srcRect t="19771" b="34634"/>
          <a:stretch/>
        </p:blipFill>
        <p:spPr>
          <a:xfrm>
            <a:off x="0" y="-241532"/>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3672791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47CB771-584A-319C-DAA3-CBA83CDAC2DA}"/>
              </a:ext>
            </a:extLst>
          </p:cNvPr>
          <p:cNvSpPr>
            <a:spLocks noGrp="1"/>
          </p:cNvSpPr>
          <p:nvPr>
            <p:ph type="ctrTitle"/>
          </p:nvPr>
        </p:nvSpPr>
        <p:spPr>
          <a:xfrm>
            <a:off x="6942550" y="533399"/>
            <a:ext cx="4572000" cy="751115"/>
          </a:xfrm>
        </p:spPr>
        <p:txBody>
          <a:bodyPr/>
          <a:lstStyle/>
          <a:p>
            <a:r>
              <a:rPr lang="en-US" dirty="0"/>
              <a:t>Poster 4</a:t>
            </a:r>
          </a:p>
        </p:txBody>
      </p:sp>
      <p:sp>
        <p:nvSpPr>
          <p:cNvPr id="13" name="Text Placeholder 12">
            <a:extLst>
              <a:ext uri="{FF2B5EF4-FFF2-40B4-BE49-F238E27FC236}">
                <a16:creationId xmlns:a16="http://schemas.microsoft.com/office/drawing/2014/main" id="{364CAECA-A87C-8E28-E39D-1B705017B422}"/>
              </a:ext>
            </a:extLst>
          </p:cNvPr>
          <p:cNvSpPr>
            <a:spLocks noGrp="1"/>
          </p:cNvSpPr>
          <p:nvPr>
            <p:ph type="body" sz="quarter" idx="11"/>
          </p:nvPr>
        </p:nvSpPr>
        <p:spPr>
          <a:xfrm>
            <a:off x="6942550" y="1676401"/>
            <a:ext cx="4572000" cy="3033385"/>
          </a:xfrm>
        </p:spPr>
        <p:txBody>
          <a:bodyPr lIns="0" tIns="0" rIns="0" bIns="0"/>
          <a:lstStyle/>
          <a:p>
            <a:pPr algn="l">
              <a:lnSpc>
                <a:spcPct val="120000"/>
              </a:lnSpc>
              <a:spcBef>
                <a:spcPts val="0"/>
              </a:spcBef>
              <a:spcAft>
                <a:spcPts val="1200"/>
              </a:spcAft>
            </a:pPr>
            <a:r>
              <a:rPr lang="en-US" sz="1600" dirty="0"/>
              <a:t>The Cow Creek Band of Umpqua Tribe of Indians participates in multiple philanthropic projects. </a:t>
            </a:r>
            <a:br>
              <a:rPr lang="en-US" sz="1600" dirty="0"/>
            </a:br>
            <a:r>
              <a:rPr lang="en-US" sz="1600" dirty="0"/>
              <a:t>For example, the Tribe partnered with the Oregon State Beavers baseball team to raise funds to support the </a:t>
            </a:r>
            <a:r>
              <a:rPr lang="en-US" sz="1600" dirty="0" err="1"/>
              <a:t>Eena</a:t>
            </a:r>
            <a:r>
              <a:rPr lang="en-US" sz="1600" dirty="0"/>
              <a:t> Haws Native Student Center. The </a:t>
            </a:r>
            <a:r>
              <a:rPr lang="en-US" sz="1600" dirty="0" err="1"/>
              <a:t>Eena</a:t>
            </a:r>
            <a:r>
              <a:rPr lang="en-US" sz="1600" dirty="0"/>
              <a:t> Haws was opened in 2013 as an Indigenous-based center on the Oregon State University Campus. The </a:t>
            </a:r>
            <a:r>
              <a:rPr lang="en-US" sz="1600" dirty="0" err="1"/>
              <a:t>Eena</a:t>
            </a:r>
            <a:r>
              <a:rPr lang="en-US" sz="1600" dirty="0"/>
              <a:t> Haws supports Native students in their academic journeys. </a:t>
            </a:r>
          </a:p>
        </p:txBody>
      </p:sp>
      <p:pic>
        <p:nvPicPr>
          <p:cNvPr id="5" name="Picture Placeholder 5" descr="A group of people holding a sign&#10;&#10;Description automatically generated with medium confidence">
            <a:extLst>
              <a:ext uri="{FF2B5EF4-FFF2-40B4-BE49-F238E27FC236}">
                <a16:creationId xmlns:a16="http://schemas.microsoft.com/office/drawing/2014/main" id="{0B307027-F948-C2BB-E4E0-A7C583F25BF1}"/>
              </a:ext>
            </a:extLst>
          </p:cNvPr>
          <p:cNvPicPr>
            <a:picLocks noGrp="1" noChangeAspect="1"/>
          </p:cNvPicPr>
          <p:nvPr>
            <p:ph type="pic" sz="quarter" idx="10"/>
          </p:nvPr>
        </p:nvPicPr>
        <p:blipFill rotWithShape="1">
          <a:blip r:embed="rId3"/>
          <a:srcRect l="-1" t="13313" r="1854" b="13312"/>
          <a:stretch/>
        </p:blipFill>
        <p:spPr>
          <a:xfrm>
            <a:off x="-413339" y="10"/>
            <a:ext cx="6879901" cy="6857990"/>
          </a:xfrm>
          <a:prstGeom prst="rect">
            <a:avLst/>
          </a:prstGeom>
        </p:spPr>
      </p:pic>
    </p:spTree>
    <p:extLst>
      <p:ext uri="{BB962C8B-B14F-4D97-AF65-F5344CB8AC3E}">
        <p14:creationId xmlns:p14="http://schemas.microsoft.com/office/powerpoint/2010/main" val="2772773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47CB771-584A-319C-DAA3-CBA83CDAC2DA}"/>
              </a:ext>
            </a:extLst>
          </p:cNvPr>
          <p:cNvSpPr>
            <a:spLocks noGrp="1"/>
          </p:cNvSpPr>
          <p:nvPr>
            <p:ph type="ctrTitle"/>
          </p:nvPr>
        </p:nvSpPr>
        <p:spPr>
          <a:xfrm>
            <a:off x="6629400" y="533399"/>
            <a:ext cx="4572000" cy="751115"/>
          </a:xfrm>
        </p:spPr>
        <p:txBody>
          <a:bodyPr/>
          <a:lstStyle/>
          <a:p>
            <a:r>
              <a:rPr lang="en-US" dirty="0"/>
              <a:t>Poster 5</a:t>
            </a:r>
          </a:p>
        </p:txBody>
      </p:sp>
      <p:sp>
        <p:nvSpPr>
          <p:cNvPr id="13" name="Text Placeholder 12">
            <a:extLst>
              <a:ext uri="{FF2B5EF4-FFF2-40B4-BE49-F238E27FC236}">
                <a16:creationId xmlns:a16="http://schemas.microsoft.com/office/drawing/2014/main" id="{364CAECA-A87C-8E28-E39D-1B705017B422}"/>
              </a:ext>
            </a:extLst>
          </p:cNvPr>
          <p:cNvSpPr>
            <a:spLocks noGrp="1"/>
          </p:cNvSpPr>
          <p:nvPr>
            <p:ph type="body" sz="quarter" idx="11"/>
          </p:nvPr>
        </p:nvSpPr>
        <p:spPr>
          <a:xfrm>
            <a:off x="6629400" y="1676401"/>
            <a:ext cx="4572000" cy="3033385"/>
          </a:xfrm>
        </p:spPr>
        <p:txBody>
          <a:bodyPr vert="horz" lIns="0" tIns="0" rIns="0" bIns="0" rtlCol="0" anchor="t">
            <a:noAutofit/>
          </a:bodyPr>
          <a:lstStyle/>
          <a:p>
            <a:pPr algn="l">
              <a:lnSpc>
                <a:spcPct val="120000"/>
              </a:lnSpc>
              <a:spcBef>
                <a:spcPts val="0"/>
              </a:spcBef>
              <a:spcAft>
                <a:spcPts val="1200"/>
              </a:spcAft>
            </a:pPr>
            <a:r>
              <a:rPr lang="en-US" sz="1600" dirty="0">
                <a:latin typeface="Arial"/>
                <a:cs typeface="Arial"/>
              </a:rPr>
              <a:t>Umpqua Indian Development Corporation (UIDC) is the Cow Creek Tribe’s primary economic development engine. Under its auspices, the Tribe operates several businesses for the benefit of Tribal members, local residents, and the surrounding community. UIDC is a federally chartered corporation. </a:t>
            </a:r>
            <a:endParaRPr lang="en-US" sz="1600" dirty="0"/>
          </a:p>
        </p:txBody>
      </p:sp>
      <p:pic>
        <p:nvPicPr>
          <p:cNvPr id="4" name="Picture Placeholder 5" descr="Logo&#10;&#10;Description automatically generated">
            <a:extLst>
              <a:ext uri="{FF2B5EF4-FFF2-40B4-BE49-F238E27FC236}">
                <a16:creationId xmlns:a16="http://schemas.microsoft.com/office/drawing/2014/main" id="{403DEBDE-D4F5-A2FB-8E55-0EF12AD00761}"/>
              </a:ext>
            </a:extLst>
          </p:cNvPr>
          <p:cNvPicPr>
            <a:picLocks noGrp="1" noChangeAspect="1"/>
          </p:cNvPicPr>
          <p:nvPr>
            <p:ph type="pic" sz="quarter" idx="10"/>
          </p:nvPr>
        </p:nvPicPr>
        <p:blipFill rotWithShape="1">
          <a:blip r:embed="rId3"/>
          <a:srcRect l="11800" r="7291" b="-2"/>
          <a:stretch/>
        </p:blipFill>
        <p:spPr>
          <a:xfrm>
            <a:off x="2" y="1587"/>
            <a:ext cx="6095999" cy="6856413"/>
          </a:xfrm>
          <a:prstGeom prst="rect">
            <a:avLst/>
          </a:prstGeom>
        </p:spPr>
      </p:pic>
    </p:spTree>
    <p:extLst>
      <p:ext uri="{BB962C8B-B14F-4D97-AF65-F5344CB8AC3E}">
        <p14:creationId xmlns:p14="http://schemas.microsoft.com/office/powerpoint/2010/main" val="3464424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47CB771-584A-319C-DAA3-CBA83CDAC2DA}"/>
              </a:ext>
            </a:extLst>
          </p:cNvPr>
          <p:cNvSpPr>
            <a:spLocks noGrp="1"/>
          </p:cNvSpPr>
          <p:nvPr>
            <p:ph type="ctrTitle"/>
          </p:nvPr>
        </p:nvSpPr>
        <p:spPr>
          <a:xfrm>
            <a:off x="990600" y="533400"/>
            <a:ext cx="4572000" cy="789214"/>
          </a:xfrm>
        </p:spPr>
        <p:txBody>
          <a:bodyPr/>
          <a:lstStyle/>
          <a:p>
            <a:r>
              <a:rPr lang="en-US" dirty="0"/>
              <a:t>Poster 5</a:t>
            </a:r>
          </a:p>
        </p:txBody>
      </p:sp>
      <p:sp>
        <p:nvSpPr>
          <p:cNvPr id="13" name="Text Placeholder 12">
            <a:extLst>
              <a:ext uri="{FF2B5EF4-FFF2-40B4-BE49-F238E27FC236}">
                <a16:creationId xmlns:a16="http://schemas.microsoft.com/office/drawing/2014/main" id="{364CAECA-A87C-8E28-E39D-1B705017B422}"/>
              </a:ext>
            </a:extLst>
          </p:cNvPr>
          <p:cNvSpPr>
            <a:spLocks noGrp="1"/>
          </p:cNvSpPr>
          <p:nvPr>
            <p:ph type="body" sz="quarter" idx="11"/>
          </p:nvPr>
        </p:nvSpPr>
        <p:spPr>
          <a:xfrm>
            <a:off x="990600" y="1714500"/>
            <a:ext cx="2754682" cy="3033385"/>
          </a:xfrm>
        </p:spPr>
        <p:txBody>
          <a:bodyPr vert="horz" lIns="0" tIns="0" rIns="0" bIns="0" rtlCol="0" anchor="t">
            <a:noAutofit/>
          </a:bodyPr>
          <a:lstStyle/>
          <a:p>
            <a:pPr algn="l">
              <a:lnSpc>
                <a:spcPct val="120000"/>
              </a:lnSpc>
              <a:spcBef>
                <a:spcPts val="0"/>
              </a:spcBef>
              <a:spcAft>
                <a:spcPts val="1200"/>
              </a:spcAft>
            </a:pPr>
            <a:r>
              <a:rPr lang="en-US" sz="1600" dirty="0">
                <a:latin typeface="Arial"/>
                <a:cs typeface="Arial"/>
              </a:rPr>
              <a:t>UIDC is the business division of the Cow Creek Band of Umpqua Tribe of Indians—the most diverse employer in Douglas County!</a:t>
            </a:r>
          </a:p>
        </p:txBody>
      </p:sp>
      <p:pic>
        <p:nvPicPr>
          <p:cNvPr id="5" name="Picture 4">
            <a:extLst>
              <a:ext uri="{FF2B5EF4-FFF2-40B4-BE49-F238E27FC236}">
                <a16:creationId xmlns:a16="http://schemas.microsoft.com/office/drawing/2014/main" id="{782CE0A0-0255-0012-5308-35DD3B2370CC}"/>
              </a:ext>
            </a:extLst>
          </p:cNvPr>
          <p:cNvPicPr>
            <a:picLocks noChangeAspect="1"/>
          </p:cNvPicPr>
          <p:nvPr/>
        </p:nvPicPr>
        <p:blipFill rotWithShape="1">
          <a:blip r:embed="rId3"/>
          <a:srcRect t="2193" b="5581"/>
          <a:stretch/>
        </p:blipFill>
        <p:spPr>
          <a:xfrm>
            <a:off x="4604990" y="1696984"/>
            <a:ext cx="6596410" cy="2007588"/>
          </a:xfrm>
          <a:prstGeom prst="rect">
            <a:avLst/>
          </a:prstGeom>
        </p:spPr>
      </p:pic>
      <p:pic>
        <p:nvPicPr>
          <p:cNvPr id="6" name="Picture 5">
            <a:extLst>
              <a:ext uri="{FF2B5EF4-FFF2-40B4-BE49-F238E27FC236}">
                <a16:creationId xmlns:a16="http://schemas.microsoft.com/office/drawing/2014/main" id="{9A38236A-1940-5EA2-65D4-00C2C6A5C02D}"/>
              </a:ext>
            </a:extLst>
          </p:cNvPr>
          <p:cNvPicPr>
            <a:picLocks noChangeAspect="1"/>
          </p:cNvPicPr>
          <p:nvPr/>
        </p:nvPicPr>
        <p:blipFill rotWithShape="1">
          <a:blip r:embed="rId4"/>
          <a:srcRect l="436" t="3897" r="880"/>
          <a:stretch/>
        </p:blipFill>
        <p:spPr>
          <a:xfrm>
            <a:off x="4604990" y="3827496"/>
            <a:ext cx="6596410" cy="2039581"/>
          </a:xfrm>
          <a:prstGeom prst="rect">
            <a:avLst/>
          </a:prstGeom>
        </p:spPr>
      </p:pic>
    </p:spTree>
    <p:extLst>
      <p:ext uri="{BB962C8B-B14F-4D97-AF65-F5344CB8AC3E}">
        <p14:creationId xmlns:p14="http://schemas.microsoft.com/office/powerpoint/2010/main" val="3518201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cda571c-f727-47a5-9aab-64bd2d52803f">
      <Terms xmlns="http://schemas.microsoft.com/office/infopath/2007/PartnerControls"/>
    </lcf76f155ced4ddcb4097134ff3c332f>
    <TaxCatchAll xmlns="be7757ee-27b1-49d9-ad78-c19e224bf41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9213FB5CF2E8043A261DA18C1F46D81" ma:contentTypeVersion="17" ma:contentTypeDescription="Create a new document." ma:contentTypeScope="" ma:versionID="568fb71113386b53663dc6a37671377b">
  <xsd:schema xmlns:xsd="http://www.w3.org/2001/XMLSchema" xmlns:xs="http://www.w3.org/2001/XMLSchema" xmlns:p="http://schemas.microsoft.com/office/2006/metadata/properties" xmlns:ns2="ecda571c-f727-47a5-9aab-64bd2d52803f" xmlns:ns3="be7757ee-27b1-49d9-ad78-c19e224bf417" targetNamespace="http://schemas.microsoft.com/office/2006/metadata/properties" ma:root="true" ma:fieldsID="da404c0e5cc26e5c89a7aaeb26e60d26" ns2:_="" ns3:_="">
    <xsd:import namespace="ecda571c-f727-47a5-9aab-64bd2d52803f"/>
    <xsd:import namespace="be7757ee-27b1-49d9-ad78-c19e224bf41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da571c-f727-47a5-9aab-64bd2d5280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b06aa88-5ac0-4838-8ce1-dd283b5d648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7757ee-27b1-49d9-ad78-c19e224bf41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a002e2f-9621-4d29-bf5e-01e5fd23d324}" ma:internalName="TaxCatchAll" ma:showField="CatchAllData" ma:web="be7757ee-27b1-49d9-ad78-c19e224bf4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BDD72E-4538-4C1A-88A4-B014FB238C2E}">
  <ds:schemaRefs>
    <ds:schemaRef ds:uri="http://schemas.microsoft.com/sharepoint/v3/contenttype/forms"/>
  </ds:schemaRefs>
</ds:datastoreItem>
</file>

<file path=customXml/itemProps2.xml><?xml version="1.0" encoding="utf-8"?>
<ds:datastoreItem xmlns:ds="http://schemas.openxmlformats.org/officeDocument/2006/customXml" ds:itemID="{A2735579-969C-4966-A22D-BFFF6313194A}">
  <ds:schemaRefs>
    <ds:schemaRef ds:uri="http://purl.org/dc/elements/1.1/"/>
    <ds:schemaRef ds:uri="be7757ee-27b1-49d9-ad78-c19e224bf417"/>
    <ds:schemaRef ds:uri="http://purl.org/dc/terms/"/>
    <ds:schemaRef ds:uri="http://schemas.microsoft.com/office/2006/metadata/properties"/>
    <ds:schemaRef ds:uri="ecda571c-f727-47a5-9aab-64bd2d52803f"/>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90072136-C20A-41E0-A3F6-1B0F1BCEBE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da571c-f727-47a5-9aab-64bd2d52803f"/>
    <ds:schemaRef ds:uri="be7757ee-27b1-49d9-ad78-c19e224bf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TotalTime>
  <Words>387</Words>
  <Application>Microsoft Office PowerPoint</Application>
  <PresentationFormat>Widescreen</PresentationFormat>
  <Paragraphs>25</Paragraphs>
  <Slides>8</Slides>
  <Notes>6</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Survivance Gallery Walk</vt:lpstr>
      <vt:lpstr>Poster 1</vt:lpstr>
      <vt:lpstr>Poster 1</vt:lpstr>
      <vt:lpstr>Poster 2</vt:lpstr>
      <vt:lpstr>Poster 3</vt:lpstr>
      <vt:lpstr>Poster 4</vt:lpstr>
      <vt:lpstr>Poster 5</vt:lpstr>
      <vt:lpstr>Poster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Mountain with a Hole in the Top</dc:title>
  <dc:creator>Rachael Radick</dc:creator>
  <cp:lastModifiedBy>Valerie Brodnikova</cp:lastModifiedBy>
  <cp:revision>79</cp:revision>
  <dcterms:created xsi:type="dcterms:W3CDTF">2020-05-08T21:00:21Z</dcterms:created>
  <dcterms:modified xsi:type="dcterms:W3CDTF">2023-08-23T22:17:45Z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0x010100C9213FB5CF2E8043A261DA18C1F46D81</vt:lpwstr>
  </property>
  <property fmtid="{D5CDD505-2E9C-101B-9397-08002B2CF9AE}" pid="3" name="MediaServiceImageTags">
    <vt:lpwstr/>
  </property>
</Properties>
</file>