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6"/>
  </p:notesMasterIdLst>
  <p:handoutMasterIdLst>
    <p:handoutMasterId r:id="rId17"/>
  </p:handoutMasterIdLst>
  <p:sldIdLst>
    <p:sldId id="256" r:id="rId5"/>
    <p:sldId id="259" r:id="rId6"/>
    <p:sldId id="266" r:id="rId7"/>
    <p:sldId id="260" r:id="rId8"/>
    <p:sldId id="261" r:id="rId9"/>
    <p:sldId id="269" r:id="rId10"/>
    <p:sldId id="262" r:id="rId11"/>
    <p:sldId id="268" r:id="rId12"/>
    <p:sldId id="265" r:id="rId13"/>
    <p:sldId id="263"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56" userDrawn="1">
          <p15:clr>
            <a:srgbClr val="A4A3A4"/>
          </p15:clr>
        </p15:guide>
        <p15:guide id="4" orient="horz" pos="1248" userDrawn="1">
          <p15:clr>
            <a:srgbClr val="A4A3A4"/>
          </p15:clr>
        </p15:guide>
        <p15:guide id="5" orient="horz" pos="336" userDrawn="1">
          <p15:clr>
            <a:srgbClr val="A4A3A4"/>
          </p15:clr>
        </p15:guide>
        <p15:guide id="6" orient="horz" pos="2112" userDrawn="1">
          <p15:clr>
            <a:srgbClr val="A4A3A4"/>
          </p15:clr>
        </p15:guide>
        <p15:guide id="7" pos="5328" userDrawn="1">
          <p15:clr>
            <a:srgbClr val="A4A3A4"/>
          </p15:clr>
        </p15:guide>
        <p15:guide id="8" orient="horz" pos="40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A49F"/>
    <a:srgbClr val="9D3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398F3F-98E6-493A-B992-756E77963F28}" v="152" dt="2021-06-26T21:03:06.5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66"/>
    <p:restoredTop sz="94713"/>
  </p:normalViewPr>
  <p:slideViewPr>
    <p:cSldViewPr snapToGrid="0">
      <p:cViewPr>
        <p:scale>
          <a:sx n="125" d="100"/>
          <a:sy n="125" d="100"/>
        </p:scale>
        <p:origin x="56" y="272"/>
      </p:cViewPr>
      <p:guideLst>
        <p:guide pos="624"/>
        <p:guide pos="7056"/>
        <p:guide orient="horz" pos="1248"/>
        <p:guide orient="horz" pos="336"/>
        <p:guide orient="horz" pos="2112"/>
        <p:guide pos="5328"/>
        <p:guide orient="horz" pos="40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h Stiefvater" userId="e3459fa7-9634-4f10-95ad-ffef91f6d884" providerId="ADAL" clId="{B35329AC-DE4E-4D22-BA59-C88986777FF8}"/>
    <pc:docChg chg="undo custSel modSld">
      <pc:chgData name="Erich Stiefvater" userId="e3459fa7-9634-4f10-95ad-ffef91f6d884" providerId="ADAL" clId="{B35329AC-DE4E-4D22-BA59-C88986777FF8}" dt="2021-06-15T23:50:29.108" v="949" actId="20577"/>
      <pc:docMkLst>
        <pc:docMk/>
      </pc:docMkLst>
      <pc:sldChg chg="addSp modSp mod">
        <pc:chgData name="Erich Stiefvater" userId="e3459fa7-9634-4f10-95ad-ffef91f6d884" providerId="ADAL" clId="{B35329AC-DE4E-4D22-BA59-C88986777FF8}" dt="2021-06-15T23:02:23.824" v="868" actId="20577"/>
        <pc:sldMkLst>
          <pc:docMk/>
          <pc:sldMk cId="3648205267" sldId="261"/>
        </pc:sldMkLst>
        <pc:spChg chg="mod">
          <ac:chgData name="Erich Stiefvater" userId="e3459fa7-9634-4f10-95ad-ffef91f6d884" providerId="ADAL" clId="{B35329AC-DE4E-4D22-BA59-C88986777FF8}" dt="2021-06-15T22:53:39.328" v="588" actId="20577"/>
          <ac:spMkLst>
            <pc:docMk/>
            <pc:sldMk cId="3648205267" sldId="261"/>
            <ac:spMk id="6" creationId="{55BEE4C1-1C85-42C1-8CDB-D64662CDDAE6}"/>
          </ac:spMkLst>
        </pc:spChg>
        <pc:spChg chg="add mod">
          <ac:chgData name="Erich Stiefvater" userId="e3459fa7-9634-4f10-95ad-ffef91f6d884" providerId="ADAL" clId="{B35329AC-DE4E-4D22-BA59-C88986777FF8}" dt="2021-06-15T22:54:38.240" v="716" actId="1035"/>
          <ac:spMkLst>
            <pc:docMk/>
            <pc:sldMk cId="3648205267" sldId="261"/>
            <ac:spMk id="8" creationId="{90312F53-4713-4D2E-800D-4E3E072B8214}"/>
          </ac:spMkLst>
        </pc:spChg>
        <pc:spChg chg="add mod">
          <ac:chgData name="Erich Stiefvater" userId="e3459fa7-9634-4f10-95ad-ffef91f6d884" providerId="ADAL" clId="{B35329AC-DE4E-4D22-BA59-C88986777FF8}" dt="2021-06-15T22:54:38.240" v="716" actId="1035"/>
          <ac:spMkLst>
            <pc:docMk/>
            <pc:sldMk cId="3648205267" sldId="261"/>
            <ac:spMk id="9" creationId="{C233CC0A-F6B1-4B74-A904-57E6EBA54C49}"/>
          </ac:spMkLst>
        </pc:spChg>
        <pc:spChg chg="add mod">
          <ac:chgData name="Erich Stiefvater" userId="e3459fa7-9634-4f10-95ad-ffef91f6d884" providerId="ADAL" clId="{B35329AC-DE4E-4D22-BA59-C88986777FF8}" dt="2021-06-15T22:54:38.240" v="716" actId="1035"/>
          <ac:spMkLst>
            <pc:docMk/>
            <pc:sldMk cId="3648205267" sldId="261"/>
            <ac:spMk id="11" creationId="{96A6137B-2920-4D6B-81F8-B923D3596ACC}"/>
          </ac:spMkLst>
        </pc:spChg>
        <pc:spChg chg="add mod">
          <ac:chgData name="Erich Stiefvater" userId="e3459fa7-9634-4f10-95ad-ffef91f6d884" providerId="ADAL" clId="{B35329AC-DE4E-4D22-BA59-C88986777FF8}" dt="2021-06-15T22:54:38.240" v="716" actId="1035"/>
          <ac:spMkLst>
            <pc:docMk/>
            <pc:sldMk cId="3648205267" sldId="261"/>
            <ac:spMk id="12" creationId="{BD45FD86-E501-4FA5-82F9-513B57FA0B3B}"/>
          </ac:spMkLst>
        </pc:spChg>
        <pc:spChg chg="add mod">
          <ac:chgData name="Erich Stiefvater" userId="e3459fa7-9634-4f10-95ad-ffef91f6d884" providerId="ADAL" clId="{B35329AC-DE4E-4D22-BA59-C88986777FF8}" dt="2021-06-15T22:54:38.240" v="716" actId="1035"/>
          <ac:spMkLst>
            <pc:docMk/>
            <pc:sldMk cId="3648205267" sldId="261"/>
            <ac:spMk id="13" creationId="{48C19F3A-50CB-4FE7-A037-4B97ADC33A50}"/>
          </ac:spMkLst>
        </pc:spChg>
        <pc:spChg chg="add mod">
          <ac:chgData name="Erich Stiefvater" userId="e3459fa7-9634-4f10-95ad-ffef91f6d884" providerId="ADAL" clId="{B35329AC-DE4E-4D22-BA59-C88986777FF8}" dt="2021-06-15T22:59:52.832" v="830" actId="20577"/>
          <ac:spMkLst>
            <pc:docMk/>
            <pc:sldMk cId="3648205267" sldId="261"/>
            <ac:spMk id="14" creationId="{091B5F4B-C079-44F8-986C-D7A7DF35D22C}"/>
          </ac:spMkLst>
        </pc:spChg>
        <pc:spChg chg="add mod">
          <ac:chgData name="Erich Stiefvater" userId="e3459fa7-9634-4f10-95ad-ffef91f6d884" providerId="ADAL" clId="{B35329AC-DE4E-4D22-BA59-C88986777FF8}" dt="2021-06-15T22:58:09.681" v="744" actId="20577"/>
          <ac:spMkLst>
            <pc:docMk/>
            <pc:sldMk cId="3648205267" sldId="261"/>
            <ac:spMk id="15" creationId="{83E4E7B5-0802-46CA-BCE7-80CC8AA7D141}"/>
          </ac:spMkLst>
        </pc:spChg>
        <pc:spChg chg="add mod">
          <ac:chgData name="Erich Stiefvater" userId="e3459fa7-9634-4f10-95ad-ffef91f6d884" providerId="ADAL" clId="{B35329AC-DE4E-4D22-BA59-C88986777FF8}" dt="2021-06-15T22:58:15.025" v="758" actId="20577"/>
          <ac:spMkLst>
            <pc:docMk/>
            <pc:sldMk cId="3648205267" sldId="261"/>
            <ac:spMk id="16" creationId="{7F390454-FDBE-4622-ACDC-90E6EC75CC1B}"/>
          </ac:spMkLst>
        </pc:spChg>
        <pc:spChg chg="add mod">
          <ac:chgData name="Erich Stiefvater" userId="e3459fa7-9634-4f10-95ad-ffef91f6d884" providerId="ADAL" clId="{B35329AC-DE4E-4D22-BA59-C88986777FF8}" dt="2021-06-15T22:58:30.806" v="771" actId="20577"/>
          <ac:spMkLst>
            <pc:docMk/>
            <pc:sldMk cId="3648205267" sldId="261"/>
            <ac:spMk id="17" creationId="{FA0D6625-609E-48BC-AC64-1E88DEC53F63}"/>
          </ac:spMkLst>
        </pc:spChg>
        <pc:spChg chg="add mod">
          <ac:chgData name="Erich Stiefvater" userId="e3459fa7-9634-4f10-95ad-ffef91f6d884" providerId="ADAL" clId="{B35329AC-DE4E-4D22-BA59-C88986777FF8}" dt="2021-06-15T22:58:42.404" v="802" actId="20577"/>
          <ac:spMkLst>
            <pc:docMk/>
            <pc:sldMk cId="3648205267" sldId="261"/>
            <ac:spMk id="18" creationId="{8928D0C0-0234-441A-AB89-E7B4FD07A7CF}"/>
          </ac:spMkLst>
        </pc:spChg>
        <pc:spChg chg="add mod">
          <ac:chgData name="Erich Stiefvater" userId="e3459fa7-9634-4f10-95ad-ffef91f6d884" providerId="ADAL" clId="{B35329AC-DE4E-4D22-BA59-C88986777FF8}" dt="2021-06-15T23:00:48.529" v="847" actId="20577"/>
          <ac:spMkLst>
            <pc:docMk/>
            <pc:sldMk cId="3648205267" sldId="261"/>
            <ac:spMk id="19" creationId="{30BCED1E-90EC-4495-B571-C02B284DDC3C}"/>
          </ac:spMkLst>
        </pc:spChg>
        <pc:spChg chg="add mod">
          <ac:chgData name="Erich Stiefvater" userId="e3459fa7-9634-4f10-95ad-ffef91f6d884" providerId="ADAL" clId="{B35329AC-DE4E-4D22-BA59-C88986777FF8}" dt="2021-06-15T23:02:23.824" v="868" actId="20577"/>
          <ac:spMkLst>
            <pc:docMk/>
            <pc:sldMk cId="3648205267" sldId="261"/>
            <ac:spMk id="20" creationId="{95101FB0-27D3-4893-923D-337832D0C8AD}"/>
          </ac:spMkLst>
        </pc:spChg>
      </pc:sldChg>
      <pc:sldChg chg="addSp modSp mod">
        <pc:chgData name="Erich Stiefvater" userId="e3459fa7-9634-4f10-95ad-ffef91f6d884" providerId="ADAL" clId="{B35329AC-DE4E-4D22-BA59-C88986777FF8}" dt="2021-06-15T23:49:27.720" v="921" actId="5793"/>
        <pc:sldMkLst>
          <pc:docMk/>
          <pc:sldMk cId="1261010262" sldId="262"/>
        </pc:sldMkLst>
        <pc:spChg chg="add mod">
          <ac:chgData name="Erich Stiefvater" userId="e3459fa7-9634-4f10-95ad-ffef91f6d884" providerId="ADAL" clId="{B35329AC-DE4E-4D22-BA59-C88986777FF8}" dt="2021-06-15T23:03:35.745" v="870" actId="6549"/>
          <ac:spMkLst>
            <pc:docMk/>
            <pc:sldMk cId="1261010262" sldId="262"/>
            <ac:spMk id="2" creationId="{26D92F83-2789-4207-81A0-9F52307CA2BE}"/>
          </ac:spMkLst>
        </pc:spChg>
        <pc:spChg chg="mod">
          <ac:chgData name="Erich Stiefvater" userId="e3459fa7-9634-4f10-95ad-ffef91f6d884" providerId="ADAL" clId="{B35329AC-DE4E-4D22-BA59-C88986777FF8}" dt="2021-06-15T23:49:27.720" v="921" actId="5793"/>
          <ac:spMkLst>
            <pc:docMk/>
            <pc:sldMk cId="1261010262" sldId="262"/>
            <ac:spMk id="9" creationId="{921B6D69-D847-405A-B280-F42D56BEFD35}"/>
          </ac:spMkLst>
        </pc:spChg>
        <pc:spChg chg="mod">
          <ac:chgData name="Erich Stiefvater" userId="e3459fa7-9634-4f10-95ad-ffef91f6d884" providerId="ADAL" clId="{B35329AC-DE4E-4D22-BA59-C88986777FF8}" dt="2021-06-15T22:46:47.855" v="378" actId="1038"/>
          <ac:spMkLst>
            <pc:docMk/>
            <pc:sldMk cId="1261010262" sldId="262"/>
            <ac:spMk id="11" creationId="{421E602F-6582-46A6-8566-D6DC968D56E1}"/>
          </ac:spMkLst>
        </pc:spChg>
        <pc:spChg chg="add mod">
          <ac:chgData name="Erich Stiefvater" userId="e3459fa7-9634-4f10-95ad-ffef91f6d884" providerId="ADAL" clId="{B35329AC-DE4E-4D22-BA59-C88986777FF8}" dt="2021-06-15T22:47:03.393" v="393" actId="20577"/>
          <ac:spMkLst>
            <pc:docMk/>
            <pc:sldMk cId="1261010262" sldId="262"/>
            <ac:spMk id="25" creationId="{295F76D8-C2ED-4EF2-8594-DD51E6DB1363}"/>
          </ac:spMkLst>
        </pc:spChg>
        <pc:picChg chg="mod">
          <ac:chgData name="Erich Stiefvater" userId="e3459fa7-9634-4f10-95ad-ffef91f6d884" providerId="ADAL" clId="{B35329AC-DE4E-4D22-BA59-C88986777FF8}" dt="2021-06-15T22:46:43.647" v="357" actId="1076"/>
          <ac:picMkLst>
            <pc:docMk/>
            <pc:sldMk cId="1261010262" sldId="262"/>
            <ac:picMk id="7" creationId="{921D07C4-0AB3-4986-810C-88DF5E538C6B}"/>
          </ac:picMkLst>
        </pc:picChg>
      </pc:sldChg>
      <pc:sldChg chg="modSp mod">
        <pc:chgData name="Erich Stiefvater" userId="e3459fa7-9634-4f10-95ad-ffef91f6d884" providerId="ADAL" clId="{B35329AC-DE4E-4D22-BA59-C88986777FF8}" dt="2021-06-15T23:50:05.742" v="941" actId="20577"/>
        <pc:sldMkLst>
          <pc:docMk/>
          <pc:sldMk cId="3286741458" sldId="265"/>
        </pc:sldMkLst>
        <pc:spChg chg="mod">
          <ac:chgData name="Erich Stiefvater" userId="e3459fa7-9634-4f10-95ad-ffef91f6d884" providerId="ADAL" clId="{B35329AC-DE4E-4D22-BA59-C88986777FF8}" dt="2021-06-15T23:50:05.742" v="941" actId="20577"/>
          <ac:spMkLst>
            <pc:docMk/>
            <pc:sldMk cId="3286741458" sldId="265"/>
            <ac:spMk id="9" creationId="{921B6D69-D847-405A-B280-F42D56BEFD35}"/>
          </ac:spMkLst>
        </pc:spChg>
      </pc:sldChg>
      <pc:sldChg chg="modSp mod">
        <pc:chgData name="Erich Stiefvater" userId="e3459fa7-9634-4f10-95ad-ffef91f6d884" providerId="ADAL" clId="{B35329AC-DE4E-4D22-BA59-C88986777FF8}" dt="2021-06-15T23:48:45.938" v="879" actId="20577"/>
        <pc:sldMkLst>
          <pc:docMk/>
          <pc:sldMk cId="3347307280" sldId="269"/>
        </pc:sldMkLst>
        <pc:spChg chg="mod">
          <ac:chgData name="Erich Stiefvater" userId="e3459fa7-9634-4f10-95ad-ffef91f6d884" providerId="ADAL" clId="{B35329AC-DE4E-4D22-BA59-C88986777FF8}" dt="2021-06-15T23:48:45.938" v="879" actId="20577"/>
          <ac:spMkLst>
            <pc:docMk/>
            <pc:sldMk cId="3347307280" sldId="269"/>
            <ac:spMk id="5" creationId="{0AC3D2D0-484C-4A99-B58B-83B64467F58B}"/>
          </ac:spMkLst>
        </pc:spChg>
        <pc:spChg chg="mod">
          <ac:chgData name="Erich Stiefvater" userId="e3459fa7-9634-4f10-95ad-ffef91f6d884" providerId="ADAL" clId="{B35329AC-DE4E-4D22-BA59-C88986777FF8}" dt="2021-06-15T23:03:23.953" v="869" actId="20577"/>
          <ac:spMkLst>
            <pc:docMk/>
            <pc:sldMk cId="3347307280" sldId="269"/>
            <ac:spMk id="6" creationId="{55BEE4C1-1C85-42C1-8CDB-D64662CDDAE6}"/>
          </ac:spMkLst>
        </pc:spChg>
      </pc:sldChg>
      <pc:sldChg chg="modSp mod">
        <pc:chgData name="Erich Stiefvater" userId="e3459fa7-9634-4f10-95ad-ffef91f6d884" providerId="ADAL" clId="{B35329AC-DE4E-4D22-BA59-C88986777FF8}" dt="2021-06-15T23:50:29.108" v="949" actId="20577"/>
        <pc:sldMkLst>
          <pc:docMk/>
          <pc:sldMk cId="2038851711" sldId="270"/>
        </pc:sldMkLst>
        <pc:spChg chg="mod">
          <ac:chgData name="Erich Stiefvater" userId="e3459fa7-9634-4f10-95ad-ffef91f6d884" providerId="ADAL" clId="{B35329AC-DE4E-4D22-BA59-C88986777FF8}" dt="2021-06-15T23:50:29.108" v="949" actId="20577"/>
          <ac:spMkLst>
            <pc:docMk/>
            <pc:sldMk cId="2038851711" sldId="270"/>
            <ac:spMk id="4" creationId="{855A7466-79DF-A44F-A617-D2185FE4C243}"/>
          </ac:spMkLst>
        </pc:spChg>
        <pc:spChg chg="mod">
          <ac:chgData name="Erich Stiefvater" userId="e3459fa7-9634-4f10-95ad-ffef91f6d884" providerId="ADAL" clId="{B35329AC-DE4E-4D22-BA59-C88986777FF8}" dt="2021-06-15T22:40:35.840" v="83" actId="20577"/>
          <ac:spMkLst>
            <pc:docMk/>
            <pc:sldMk cId="2038851711" sldId="270"/>
            <ac:spMk id="9" creationId="{921B6D69-D847-405A-B280-F42D56BEFD35}"/>
          </ac:spMkLst>
        </pc:spChg>
        <pc:picChg chg="mod">
          <ac:chgData name="Erich Stiefvater" userId="e3459fa7-9634-4f10-95ad-ffef91f6d884" providerId="ADAL" clId="{B35329AC-DE4E-4D22-BA59-C88986777FF8}" dt="2021-06-15T22:39:46.491" v="17" actId="1076"/>
          <ac:picMkLst>
            <pc:docMk/>
            <pc:sldMk cId="2038851711" sldId="270"/>
            <ac:picMk id="1026" creationId="{CA3ABF94-951B-4464-B27F-2E74A218DE63}"/>
          </ac:picMkLst>
        </pc:picChg>
        <pc:picChg chg="mod">
          <ac:chgData name="Erich Stiefvater" userId="e3459fa7-9634-4f10-95ad-ffef91f6d884" providerId="ADAL" clId="{B35329AC-DE4E-4D22-BA59-C88986777FF8}" dt="2021-06-15T22:39:51.158" v="19" actId="1076"/>
          <ac:picMkLst>
            <pc:docMk/>
            <pc:sldMk cId="2038851711" sldId="270"/>
            <ac:picMk id="1028" creationId="{065C9151-3BA9-492D-80E3-DC8C9E344460}"/>
          </ac:picMkLst>
        </pc:picChg>
        <pc:picChg chg="mod">
          <ac:chgData name="Erich Stiefvater" userId="e3459fa7-9634-4f10-95ad-ffef91f6d884" providerId="ADAL" clId="{B35329AC-DE4E-4D22-BA59-C88986777FF8}" dt="2021-06-15T22:39:55.311" v="31" actId="1037"/>
          <ac:picMkLst>
            <pc:docMk/>
            <pc:sldMk cId="2038851711" sldId="270"/>
            <ac:picMk id="1030" creationId="{B4254CCF-A2BB-40A9-A61E-78CC8301DBAD}"/>
          </ac:picMkLst>
        </pc:picChg>
      </pc:sldChg>
    </pc:docChg>
  </pc:docChgLst>
  <pc:docChgLst>
    <pc:chgData name="Erich Stiefvater" userId="S::erich.stiefvater@educationnorthwest.org::e3459fa7-9634-4f10-95ad-ffef91f6d884" providerId="AD" clId="Web-{D9F2C15E-D73C-47A5-99B4-41D7D7DB162D}"/>
    <pc:docChg chg="modSld">
      <pc:chgData name="Erich Stiefvater" userId="S::erich.stiefvater@educationnorthwest.org::e3459fa7-9634-4f10-95ad-ffef91f6d884" providerId="AD" clId="Web-{D9F2C15E-D73C-47A5-99B4-41D7D7DB162D}" dt="2021-01-04T20:47:19.134" v="3" actId="20577"/>
      <pc:docMkLst>
        <pc:docMk/>
      </pc:docMkLst>
      <pc:sldChg chg="modSp">
        <pc:chgData name="Erich Stiefvater" userId="S::erich.stiefvater@educationnorthwest.org::e3459fa7-9634-4f10-95ad-ffef91f6d884" providerId="AD" clId="Web-{D9F2C15E-D73C-47A5-99B4-41D7D7DB162D}" dt="2021-01-04T20:47:19.134" v="3" actId="20577"/>
        <pc:sldMkLst>
          <pc:docMk/>
          <pc:sldMk cId="2465692573" sldId="256"/>
        </pc:sldMkLst>
        <pc:spChg chg="mod">
          <ac:chgData name="Erich Stiefvater" userId="S::erich.stiefvater@educationnorthwest.org::e3459fa7-9634-4f10-95ad-ffef91f6d884" providerId="AD" clId="Web-{D9F2C15E-D73C-47A5-99B4-41D7D7DB162D}" dt="2021-01-04T20:47:19.134" v="3" actId="20577"/>
          <ac:spMkLst>
            <pc:docMk/>
            <pc:sldMk cId="2465692573" sldId="256"/>
            <ac:spMk id="2" creationId="{924BF42B-A8A6-084F-B760-3D87678251D6}"/>
          </ac:spMkLst>
        </pc:spChg>
      </pc:sldChg>
    </pc:docChg>
  </pc:docChgLst>
  <pc:docChgLst>
    <pc:chgData name="Erich Stiefvater" userId="e3459fa7-9634-4f10-95ad-ffef91f6d884" providerId="ADAL" clId="{86729314-705A-415A-9D0B-17878E35B148}"/>
    <pc:docChg chg="delSld modSld">
      <pc:chgData name="Erich Stiefvater" userId="e3459fa7-9634-4f10-95ad-ffef91f6d884" providerId="ADAL" clId="{86729314-705A-415A-9D0B-17878E35B148}" dt="2020-10-19T22:53:09.099" v="35" actId="47"/>
      <pc:docMkLst>
        <pc:docMk/>
      </pc:docMkLst>
      <pc:sldChg chg="modSp mod">
        <pc:chgData name="Erich Stiefvater" userId="e3459fa7-9634-4f10-95ad-ffef91f6d884" providerId="ADAL" clId="{86729314-705A-415A-9D0B-17878E35B148}" dt="2020-10-19T22:52:55.778" v="34" actId="20577"/>
        <pc:sldMkLst>
          <pc:docMk/>
          <pc:sldMk cId="2465692573" sldId="256"/>
        </pc:sldMkLst>
        <pc:spChg chg="mod">
          <ac:chgData name="Erich Stiefvater" userId="e3459fa7-9634-4f10-95ad-ffef91f6d884" providerId="ADAL" clId="{86729314-705A-415A-9D0B-17878E35B148}" dt="2020-10-19T22:52:55.778" v="34" actId="20577"/>
          <ac:spMkLst>
            <pc:docMk/>
            <pc:sldMk cId="2465692573" sldId="256"/>
            <ac:spMk id="2" creationId="{924BF42B-A8A6-084F-B760-3D87678251D6}"/>
          </ac:spMkLst>
        </pc:spChg>
      </pc:sldChg>
      <pc:sldChg chg="del">
        <pc:chgData name="Erich Stiefvater" userId="e3459fa7-9634-4f10-95ad-ffef91f6d884" providerId="ADAL" clId="{86729314-705A-415A-9D0B-17878E35B148}" dt="2020-10-19T22:53:09.099" v="35" actId="47"/>
        <pc:sldMkLst>
          <pc:docMk/>
          <pc:sldMk cId="599792439" sldId="262"/>
        </pc:sldMkLst>
      </pc:sldChg>
      <pc:sldChg chg="del">
        <pc:chgData name="Erich Stiefvater" userId="e3459fa7-9634-4f10-95ad-ffef91f6d884" providerId="ADAL" clId="{86729314-705A-415A-9D0B-17878E35B148}" dt="2020-10-19T22:53:09.099" v="35" actId="47"/>
        <pc:sldMkLst>
          <pc:docMk/>
          <pc:sldMk cId="2363492113" sldId="263"/>
        </pc:sldMkLst>
      </pc:sldChg>
      <pc:sldChg chg="del">
        <pc:chgData name="Erich Stiefvater" userId="e3459fa7-9634-4f10-95ad-ffef91f6d884" providerId="ADAL" clId="{86729314-705A-415A-9D0B-17878E35B148}" dt="2020-10-19T22:53:09.099" v="35" actId="47"/>
        <pc:sldMkLst>
          <pc:docMk/>
          <pc:sldMk cId="1715855212" sldId="264"/>
        </pc:sldMkLst>
      </pc:sldChg>
      <pc:sldChg chg="del">
        <pc:chgData name="Erich Stiefvater" userId="e3459fa7-9634-4f10-95ad-ffef91f6d884" providerId="ADAL" clId="{86729314-705A-415A-9D0B-17878E35B148}" dt="2020-10-19T22:53:09.099" v="35" actId="47"/>
        <pc:sldMkLst>
          <pc:docMk/>
          <pc:sldMk cId="3216088355" sldId="265"/>
        </pc:sldMkLst>
      </pc:sldChg>
      <pc:sldChg chg="del">
        <pc:chgData name="Erich Stiefvater" userId="e3459fa7-9634-4f10-95ad-ffef91f6d884" providerId="ADAL" clId="{86729314-705A-415A-9D0B-17878E35B148}" dt="2020-10-19T22:53:09.099" v="35" actId="47"/>
        <pc:sldMkLst>
          <pc:docMk/>
          <pc:sldMk cId="32829300" sldId="266"/>
        </pc:sldMkLst>
      </pc:sldChg>
      <pc:sldChg chg="del">
        <pc:chgData name="Erich Stiefvater" userId="e3459fa7-9634-4f10-95ad-ffef91f6d884" providerId="ADAL" clId="{86729314-705A-415A-9D0B-17878E35B148}" dt="2020-10-19T22:53:09.099" v="35" actId="47"/>
        <pc:sldMkLst>
          <pc:docMk/>
          <pc:sldMk cId="2425906439" sldId="267"/>
        </pc:sldMkLst>
      </pc:sldChg>
      <pc:sldChg chg="del">
        <pc:chgData name="Erich Stiefvater" userId="e3459fa7-9634-4f10-95ad-ffef91f6d884" providerId="ADAL" clId="{86729314-705A-415A-9D0B-17878E35B148}" dt="2020-10-19T22:53:09.099" v="35" actId="47"/>
        <pc:sldMkLst>
          <pc:docMk/>
          <pc:sldMk cId="1892492440" sldId="268"/>
        </pc:sldMkLst>
      </pc:sldChg>
      <pc:sldChg chg="del">
        <pc:chgData name="Erich Stiefvater" userId="e3459fa7-9634-4f10-95ad-ffef91f6d884" providerId="ADAL" clId="{86729314-705A-415A-9D0B-17878E35B148}" dt="2020-10-19T22:53:09.099" v="35" actId="47"/>
        <pc:sldMkLst>
          <pc:docMk/>
          <pc:sldMk cId="2453915595" sldId="269"/>
        </pc:sldMkLst>
      </pc:sldChg>
      <pc:sldChg chg="del">
        <pc:chgData name="Erich Stiefvater" userId="e3459fa7-9634-4f10-95ad-ffef91f6d884" providerId="ADAL" clId="{86729314-705A-415A-9D0B-17878E35B148}" dt="2020-10-19T22:53:09.099" v="35" actId="47"/>
        <pc:sldMkLst>
          <pc:docMk/>
          <pc:sldMk cId="2489771338" sldId="270"/>
        </pc:sldMkLst>
      </pc:sldChg>
      <pc:sldChg chg="del">
        <pc:chgData name="Erich Stiefvater" userId="e3459fa7-9634-4f10-95ad-ffef91f6d884" providerId="ADAL" clId="{86729314-705A-415A-9D0B-17878E35B148}" dt="2020-10-19T22:53:09.099" v="35" actId="47"/>
        <pc:sldMkLst>
          <pc:docMk/>
          <pc:sldMk cId="988252722" sldId="273"/>
        </pc:sldMkLst>
      </pc:sldChg>
    </pc:docChg>
  </pc:docChgLst>
  <pc:docChgLst>
    <pc:chgData name="Erich Stiefvater" userId="e3459fa7-9634-4f10-95ad-ffef91f6d884" providerId="ADAL" clId="{31398F3F-98E6-493A-B992-756E77963F28}"/>
    <pc:docChg chg="undo redo custSel delSld modSld">
      <pc:chgData name="Erich Stiefvater" userId="e3459fa7-9634-4f10-95ad-ffef91f6d884" providerId="ADAL" clId="{31398F3F-98E6-493A-B992-756E77963F28}" dt="2021-06-26T21:03:06.506" v="936" actId="21"/>
      <pc:docMkLst>
        <pc:docMk/>
      </pc:docMkLst>
      <pc:sldChg chg="addSp delSp modSp mod">
        <pc:chgData name="Erich Stiefvater" userId="e3459fa7-9634-4f10-95ad-ffef91f6d884" providerId="ADAL" clId="{31398F3F-98E6-493A-B992-756E77963F28}" dt="2021-06-25T20:35:35.945" v="932" actId="20577"/>
        <pc:sldMkLst>
          <pc:docMk/>
          <pc:sldMk cId="3648205267" sldId="261"/>
        </pc:sldMkLst>
        <pc:spChg chg="mod">
          <ac:chgData name="Erich Stiefvater" userId="e3459fa7-9634-4f10-95ad-ffef91f6d884" providerId="ADAL" clId="{31398F3F-98E6-493A-B992-756E77963F28}" dt="2021-06-25T20:35:35.945" v="932" actId="20577"/>
          <ac:spMkLst>
            <pc:docMk/>
            <pc:sldMk cId="3648205267" sldId="261"/>
            <ac:spMk id="6" creationId="{55BEE4C1-1C85-42C1-8CDB-D64662CDDAE6}"/>
          </ac:spMkLst>
        </pc:spChg>
        <pc:spChg chg="mod">
          <ac:chgData name="Erich Stiefvater" userId="e3459fa7-9634-4f10-95ad-ffef91f6d884" providerId="ADAL" clId="{31398F3F-98E6-493A-B992-756E77963F28}" dt="2021-06-25T20:35:07.146" v="930" actId="1035"/>
          <ac:spMkLst>
            <pc:docMk/>
            <pc:sldMk cId="3648205267" sldId="261"/>
            <ac:spMk id="8" creationId="{90312F53-4713-4D2E-800D-4E3E072B8214}"/>
          </ac:spMkLst>
        </pc:spChg>
        <pc:spChg chg="del">
          <ac:chgData name="Erich Stiefvater" userId="e3459fa7-9634-4f10-95ad-ffef91f6d884" providerId="ADAL" clId="{31398F3F-98E6-493A-B992-756E77963F28}" dt="2021-06-25T19:18:09.452" v="0" actId="478"/>
          <ac:spMkLst>
            <pc:docMk/>
            <pc:sldMk cId="3648205267" sldId="261"/>
            <ac:spMk id="9" creationId="{C233CC0A-F6B1-4B74-A904-57E6EBA54C49}"/>
          </ac:spMkLst>
        </pc:spChg>
        <pc:spChg chg="add del">
          <ac:chgData name="Erich Stiefvater" userId="e3459fa7-9634-4f10-95ad-ffef91f6d884" providerId="ADAL" clId="{31398F3F-98E6-493A-B992-756E77963F28}" dt="2021-06-25T20:14:41.753" v="634" actId="478"/>
          <ac:spMkLst>
            <pc:docMk/>
            <pc:sldMk cId="3648205267" sldId="261"/>
            <ac:spMk id="10" creationId="{980AB77C-65B1-4817-B6C9-2D1DD2702359}"/>
          </ac:spMkLst>
        </pc:spChg>
        <pc:spChg chg="mod">
          <ac:chgData name="Erich Stiefvater" userId="e3459fa7-9634-4f10-95ad-ffef91f6d884" providerId="ADAL" clId="{31398F3F-98E6-493A-B992-756E77963F28}" dt="2021-06-25T20:35:07.146" v="930" actId="1035"/>
          <ac:spMkLst>
            <pc:docMk/>
            <pc:sldMk cId="3648205267" sldId="261"/>
            <ac:spMk id="11" creationId="{96A6137B-2920-4D6B-81F8-B923D3596ACC}"/>
          </ac:spMkLst>
        </pc:spChg>
        <pc:spChg chg="del">
          <ac:chgData name="Erich Stiefvater" userId="e3459fa7-9634-4f10-95ad-ffef91f6d884" providerId="ADAL" clId="{31398F3F-98E6-493A-B992-756E77963F28}" dt="2021-06-25T19:18:26.931" v="1" actId="478"/>
          <ac:spMkLst>
            <pc:docMk/>
            <pc:sldMk cId="3648205267" sldId="261"/>
            <ac:spMk id="12" creationId="{BD45FD86-E501-4FA5-82F9-513B57FA0B3B}"/>
          </ac:spMkLst>
        </pc:spChg>
        <pc:spChg chg="del">
          <ac:chgData name="Erich Stiefvater" userId="e3459fa7-9634-4f10-95ad-ffef91f6d884" providerId="ADAL" clId="{31398F3F-98E6-493A-B992-756E77963F28}" dt="2021-06-25T19:18:29.140" v="2" actId="478"/>
          <ac:spMkLst>
            <pc:docMk/>
            <pc:sldMk cId="3648205267" sldId="261"/>
            <ac:spMk id="13" creationId="{48C19F3A-50CB-4FE7-A037-4B97ADC33A50}"/>
          </ac:spMkLst>
        </pc:spChg>
        <pc:spChg chg="del">
          <ac:chgData name="Erich Stiefvater" userId="e3459fa7-9634-4f10-95ad-ffef91f6d884" providerId="ADAL" clId="{31398F3F-98E6-493A-B992-756E77963F28}" dt="2021-06-25T19:18:30.851" v="3" actId="478"/>
          <ac:spMkLst>
            <pc:docMk/>
            <pc:sldMk cId="3648205267" sldId="261"/>
            <ac:spMk id="14" creationId="{091B5F4B-C079-44F8-986C-D7A7DF35D22C}"/>
          </ac:spMkLst>
        </pc:spChg>
        <pc:spChg chg="del">
          <ac:chgData name="Erich Stiefvater" userId="e3459fa7-9634-4f10-95ad-ffef91f6d884" providerId="ADAL" clId="{31398F3F-98E6-493A-B992-756E77963F28}" dt="2021-06-25T19:19:28.450" v="13" actId="478"/>
          <ac:spMkLst>
            <pc:docMk/>
            <pc:sldMk cId="3648205267" sldId="261"/>
            <ac:spMk id="15" creationId="{83E4E7B5-0802-46CA-BCE7-80CC8AA7D141}"/>
          </ac:spMkLst>
        </pc:spChg>
        <pc:spChg chg="mod">
          <ac:chgData name="Erich Stiefvater" userId="e3459fa7-9634-4f10-95ad-ffef91f6d884" providerId="ADAL" clId="{31398F3F-98E6-493A-B992-756E77963F28}" dt="2021-06-25T20:35:01.382" v="919" actId="1035"/>
          <ac:spMkLst>
            <pc:docMk/>
            <pc:sldMk cId="3648205267" sldId="261"/>
            <ac:spMk id="16" creationId="{7F390454-FDBE-4622-ACDC-90E6EC75CC1B}"/>
          </ac:spMkLst>
        </pc:spChg>
        <pc:spChg chg="mod">
          <ac:chgData name="Erich Stiefvater" userId="e3459fa7-9634-4f10-95ad-ffef91f6d884" providerId="ADAL" clId="{31398F3F-98E6-493A-B992-756E77963F28}" dt="2021-06-25T20:35:01.382" v="919" actId="1035"/>
          <ac:spMkLst>
            <pc:docMk/>
            <pc:sldMk cId="3648205267" sldId="261"/>
            <ac:spMk id="17" creationId="{FA0D6625-609E-48BC-AC64-1E88DEC53F63}"/>
          </ac:spMkLst>
        </pc:spChg>
        <pc:spChg chg="del">
          <ac:chgData name="Erich Stiefvater" userId="e3459fa7-9634-4f10-95ad-ffef91f6d884" providerId="ADAL" clId="{31398F3F-98E6-493A-B992-756E77963F28}" dt="2021-06-25T19:19:08.169" v="12" actId="478"/>
          <ac:spMkLst>
            <pc:docMk/>
            <pc:sldMk cId="3648205267" sldId="261"/>
            <ac:spMk id="18" creationId="{8928D0C0-0234-441A-AB89-E7B4FD07A7CF}"/>
          </ac:spMkLst>
        </pc:spChg>
        <pc:spChg chg="mod">
          <ac:chgData name="Erich Stiefvater" userId="e3459fa7-9634-4f10-95ad-ffef91f6d884" providerId="ADAL" clId="{31398F3F-98E6-493A-B992-756E77963F28}" dt="2021-06-25T20:35:01.382" v="919" actId="1035"/>
          <ac:spMkLst>
            <pc:docMk/>
            <pc:sldMk cId="3648205267" sldId="261"/>
            <ac:spMk id="19" creationId="{30BCED1E-90EC-4495-B571-C02B284DDC3C}"/>
          </ac:spMkLst>
        </pc:spChg>
        <pc:spChg chg="mod">
          <ac:chgData name="Erich Stiefvater" userId="e3459fa7-9634-4f10-95ad-ffef91f6d884" providerId="ADAL" clId="{31398F3F-98E6-493A-B992-756E77963F28}" dt="2021-06-25T20:35:01.382" v="919" actId="1035"/>
          <ac:spMkLst>
            <pc:docMk/>
            <pc:sldMk cId="3648205267" sldId="261"/>
            <ac:spMk id="20" creationId="{95101FB0-27D3-4893-923D-337832D0C8AD}"/>
          </ac:spMkLst>
        </pc:spChg>
        <pc:picChg chg="add mod modCrop">
          <ac:chgData name="Erich Stiefvater" userId="e3459fa7-9634-4f10-95ad-ffef91f6d884" providerId="ADAL" clId="{31398F3F-98E6-493A-B992-756E77963F28}" dt="2021-06-25T20:35:01.382" v="919" actId="1035"/>
          <ac:picMkLst>
            <pc:docMk/>
            <pc:sldMk cId="3648205267" sldId="261"/>
            <ac:picMk id="2" creationId="{6A17306D-B100-4C9A-A217-CED6ABA4D184}"/>
          </ac:picMkLst>
        </pc:picChg>
        <pc:picChg chg="del">
          <ac:chgData name="Erich Stiefvater" userId="e3459fa7-9634-4f10-95ad-ffef91f6d884" providerId="ADAL" clId="{31398F3F-98E6-493A-B992-756E77963F28}" dt="2021-06-25T20:12:57.860" v="609" actId="478"/>
          <ac:picMkLst>
            <pc:docMk/>
            <pc:sldMk cId="3648205267" sldId="261"/>
            <ac:picMk id="7" creationId="{FE4BE25C-F03A-41D3-B281-620B1FFCD8E8}"/>
          </ac:picMkLst>
        </pc:picChg>
        <pc:picChg chg="add mod modCrop">
          <ac:chgData name="Erich Stiefvater" userId="e3459fa7-9634-4f10-95ad-ffef91f6d884" providerId="ADAL" clId="{31398F3F-98E6-493A-B992-756E77963F28}" dt="2021-06-25T20:35:07.146" v="930" actId="1035"/>
          <ac:picMkLst>
            <pc:docMk/>
            <pc:sldMk cId="3648205267" sldId="261"/>
            <ac:picMk id="21" creationId="{79AF58CD-8467-4442-BF00-054F116632B8}"/>
          </ac:picMkLst>
        </pc:picChg>
        <pc:picChg chg="add mod">
          <ac:chgData name="Erich Stiefvater" userId="e3459fa7-9634-4f10-95ad-ffef91f6d884" providerId="ADAL" clId="{31398F3F-98E6-493A-B992-756E77963F28}" dt="2021-06-25T20:35:07.146" v="930" actId="1035"/>
          <ac:picMkLst>
            <pc:docMk/>
            <pc:sldMk cId="3648205267" sldId="261"/>
            <ac:picMk id="2050" creationId="{E16AC061-D6B6-48FF-A943-DD977A92ADE8}"/>
          </ac:picMkLst>
        </pc:picChg>
        <pc:picChg chg="add mod">
          <ac:chgData name="Erich Stiefvater" userId="e3459fa7-9634-4f10-95ad-ffef91f6d884" providerId="ADAL" clId="{31398F3F-98E6-493A-B992-756E77963F28}" dt="2021-06-25T20:35:01.382" v="919" actId="1035"/>
          <ac:picMkLst>
            <pc:docMk/>
            <pc:sldMk cId="3648205267" sldId="261"/>
            <ac:picMk id="2052" creationId="{4CF0C213-E391-4DD8-B450-491865D4B81F}"/>
          </ac:picMkLst>
        </pc:picChg>
        <pc:picChg chg="add mod">
          <ac:chgData name="Erich Stiefvater" userId="e3459fa7-9634-4f10-95ad-ffef91f6d884" providerId="ADAL" clId="{31398F3F-98E6-493A-B992-756E77963F28}" dt="2021-06-25T20:35:01.382" v="919" actId="1035"/>
          <ac:picMkLst>
            <pc:docMk/>
            <pc:sldMk cId="3648205267" sldId="261"/>
            <ac:picMk id="2054" creationId="{7C4140EB-D74B-4662-8EFC-6F3AC51744A8}"/>
          </ac:picMkLst>
        </pc:picChg>
        <pc:picChg chg="add mod">
          <ac:chgData name="Erich Stiefvater" userId="e3459fa7-9634-4f10-95ad-ffef91f6d884" providerId="ADAL" clId="{31398F3F-98E6-493A-B992-756E77963F28}" dt="2021-06-25T20:35:01.382" v="919" actId="1035"/>
          <ac:picMkLst>
            <pc:docMk/>
            <pc:sldMk cId="3648205267" sldId="261"/>
            <ac:picMk id="2056" creationId="{CD691A2D-5D36-4518-9443-2F99A232AE8D}"/>
          </ac:picMkLst>
        </pc:picChg>
      </pc:sldChg>
      <pc:sldChg chg="addSp delSp modSp mod">
        <pc:chgData name="Erich Stiefvater" userId="e3459fa7-9634-4f10-95ad-ffef91f6d884" providerId="ADAL" clId="{31398F3F-98E6-493A-B992-756E77963F28}" dt="2021-06-25T20:36:05.340" v="934" actId="1037"/>
        <pc:sldMkLst>
          <pc:docMk/>
          <pc:sldMk cId="1261010262" sldId="262"/>
        </pc:sldMkLst>
        <pc:spChg chg="del">
          <ac:chgData name="Erich Stiefvater" userId="e3459fa7-9634-4f10-95ad-ffef91f6d884" providerId="ADAL" clId="{31398F3F-98E6-493A-B992-756E77963F28}" dt="2021-06-25T19:25:09.945" v="47" actId="478"/>
          <ac:spMkLst>
            <pc:docMk/>
            <pc:sldMk cId="1261010262" sldId="262"/>
            <ac:spMk id="2" creationId="{26D92F83-2789-4207-81A0-9F52307CA2BE}"/>
          </ac:spMkLst>
        </pc:spChg>
        <pc:spChg chg="mod">
          <ac:chgData name="Erich Stiefvater" userId="e3459fa7-9634-4f10-95ad-ffef91f6d884" providerId="ADAL" clId="{31398F3F-98E6-493A-B992-756E77963F28}" dt="2021-06-25T20:07:45.551" v="340" actId="6549"/>
          <ac:spMkLst>
            <pc:docMk/>
            <pc:sldMk cId="1261010262" sldId="262"/>
            <ac:spMk id="6" creationId="{55BEE4C1-1C85-42C1-8CDB-D64662CDDAE6}"/>
          </ac:spMkLst>
        </pc:spChg>
        <pc:spChg chg="del mod">
          <ac:chgData name="Erich Stiefvater" userId="e3459fa7-9634-4f10-95ad-ffef91f6d884" providerId="ADAL" clId="{31398F3F-98E6-493A-B992-756E77963F28}" dt="2021-06-25T19:26:28.390" v="56" actId="478"/>
          <ac:spMkLst>
            <pc:docMk/>
            <pc:sldMk cId="1261010262" sldId="262"/>
            <ac:spMk id="11" creationId="{421E602F-6582-46A6-8566-D6DC968D56E1}"/>
          </ac:spMkLst>
        </pc:spChg>
        <pc:spChg chg="del">
          <ac:chgData name="Erich Stiefvater" userId="e3459fa7-9634-4f10-95ad-ffef91f6d884" providerId="ADAL" clId="{31398F3F-98E6-493A-B992-756E77963F28}" dt="2021-06-25T19:26:15.323" v="53" actId="478"/>
          <ac:spMkLst>
            <pc:docMk/>
            <pc:sldMk cId="1261010262" sldId="262"/>
            <ac:spMk id="12" creationId="{935BDFF3-8C8A-4565-87EF-D1DC25300172}"/>
          </ac:spMkLst>
        </pc:spChg>
        <pc:spChg chg="mod topLvl">
          <ac:chgData name="Erich Stiefvater" userId="e3459fa7-9634-4f10-95ad-ffef91f6d884" providerId="ADAL" clId="{31398F3F-98E6-493A-B992-756E77963F28}" dt="2021-06-25T20:05:02.188" v="282" actId="165"/>
          <ac:spMkLst>
            <pc:docMk/>
            <pc:sldMk cId="1261010262" sldId="262"/>
            <ac:spMk id="13" creationId="{1B60B18E-E584-4A3C-AA51-388E8A51C25E}"/>
          </ac:spMkLst>
        </pc:spChg>
        <pc:spChg chg="mod topLvl">
          <ac:chgData name="Erich Stiefvater" userId="e3459fa7-9634-4f10-95ad-ffef91f6d884" providerId="ADAL" clId="{31398F3F-98E6-493A-B992-756E77963F28}" dt="2021-06-25T20:04:50.637" v="281" actId="165"/>
          <ac:spMkLst>
            <pc:docMk/>
            <pc:sldMk cId="1261010262" sldId="262"/>
            <ac:spMk id="14" creationId="{C4D97BA2-E3E8-4810-9850-D53BBB7D55BC}"/>
          </ac:spMkLst>
        </pc:spChg>
        <pc:spChg chg="mod">
          <ac:chgData name="Erich Stiefvater" userId="e3459fa7-9634-4f10-95ad-ffef91f6d884" providerId="ADAL" clId="{31398F3F-98E6-493A-B992-756E77963F28}" dt="2021-06-25T19:26:55.998" v="87" actId="165"/>
          <ac:spMkLst>
            <pc:docMk/>
            <pc:sldMk cId="1261010262" sldId="262"/>
            <ac:spMk id="19" creationId="{7E544088-929A-43BE-BC8F-50623E693F74}"/>
          </ac:spMkLst>
        </pc:spChg>
        <pc:spChg chg="del">
          <ac:chgData name="Erich Stiefvater" userId="e3459fa7-9634-4f10-95ad-ffef91f6d884" providerId="ADAL" clId="{31398F3F-98E6-493A-B992-756E77963F28}" dt="2021-06-25T19:25:13.669" v="48" actId="478"/>
          <ac:spMkLst>
            <pc:docMk/>
            <pc:sldMk cId="1261010262" sldId="262"/>
            <ac:spMk id="25" creationId="{295F76D8-C2ED-4EF2-8594-DD51E6DB1363}"/>
          </ac:spMkLst>
        </pc:spChg>
        <pc:spChg chg="add mod">
          <ac:chgData name="Erich Stiefvater" userId="e3459fa7-9634-4f10-95ad-ffef91f6d884" providerId="ADAL" clId="{31398F3F-98E6-493A-B992-756E77963F28}" dt="2021-06-25T20:03:32.863" v="261" actId="1076"/>
          <ac:spMkLst>
            <pc:docMk/>
            <pc:sldMk cId="1261010262" sldId="262"/>
            <ac:spMk id="26" creationId="{86EB7322-7CFC-46C8-AB1D-1DD07AC1135B}"/>
          </ac:spMkLst>
        </pc:spChg>
        <pc:spChg chg="mod">
          <ac:chgData name="Erich Stiefvater" userId="e3459fa7-9634-4f10-95ad-ffef91f6d884" providerId="ADAL" clId="{31398F3F-98E6-493A-B992-756E77963F28}" dt="2021-06-25T19:26:55.998" v="87" actId="165"/>
          <ac:spMkLst>
            <pc:docMk/>
            <pc:sldMk cId="1261010262" sldId="262"/>
            <ac:spMk id="28" creationId="{131D0AF6-2A46-4387-A7DF-258E0CFBEC19}"/>
          </ac:spMkLst>
        </pc:spChg>
        <pc:spChg chg="del">
          <ac:chgData name="Erich Stiefvater" userId="e3459fa7-9634-4f10-95ad-ffef91f6d884" providerId="ADAL" clId="{31398F3F-98E6-493A-B992-756E77963F28}" dt="2021-06-25T20:08:01.392" v="342" actId="478"/>
          <ac:spMkLst>
            <pc:docMk/>
            <pc:sldMk cId="1261010262" sldId="262"/>
            <ac:spMk id="35" creationId="{D02E7CA0-8534-473A-B7E7-826524CFE11A}"/>
          </ac:spMkLst>
        </pc:spChg>
        <pc:spChg chg="add mod">
          <ac:chgData name="Erich Stiefvater" userId="e3459fa7-9634-4f10-95ad-ffef91f6d884" providerId="ADAL" clId="{31398F3F-98E6-493A-B992-756E77963F28}" dt="2021-06-25T20:04:19.519" v="280" actId="114"/>
          <ac:spMkLst>
            <pc:docMk/>
            <pc:sldMk cId="1261010262" sldId="262"/>
            <ac:spMk id="36" creationId="{64B90861-42D4-433C-9921-82374D40910C}"/>
          </ac:spMkLst>
        </pc:spChg>
        <pc:grpChg chg="del mod topLvl">
          <ac:chgData name="Erich Stiefvater" userId="e3459fa7-9634-4f10-95ad-ffef91f6d884" providerId="ADAL" clId="{31398F3F-98E6-493A-B992-756E77963F28}" dt="2021-06-25T20:04:50.637" v="281" actId="165"/>
          <ac:grpSpMkLst>
            <pc:docMk/>
            <pc:sldMk cId="1261010262" sldId="262"/>
            <ac:grpSpMk id="29" creationId="{B383CE4E-CE89-4EEA-867B-7D5FF49B2F12}"/>
          </ac:grpSpMkLst>
        </pc:grpChg>
        <pc:grpChg chg="del mod topLvl">
          <ac:chgData name="Erich Stiefvater" userId="e3459fa7-9634-4f10-95ad-ffef91f6d884" providerId="ADAL" clId="{31398F3F-98E6-493A-B992-756E77963F28}" dt="2021-06-25T20:05:02.188" v="282" actId="165"/>
          <ac:grpSpMkLst>
            <pc:docMk/>
            <pc:sldMk cId="1261010262" sldId="262"/>
            <ac:grpSpMk id="30" creationId="{9461D53E-01FE-44E7-ADB6-2FE8C209F30E}"/>
          </ac:grpSpMkLst>
        </pc:grpChg>
        <pc:grpChg chg="mod topLvl">
          <ac:chgData name="Erich Stiefvater" userId="e3459fa7-9634-4f10-95ad-ffef91f6d884" providerId="ADAL" clId="{31398F3F-98E6-493A-B992-756E77963F28}" dt="2021-06-25T19:26:55.998" v="87" actId="165"/>
          <ac:grpSpMkLst>
            <pc:docMk/>
            <pc:sldMk cId="1261010262" sldId="262"/>
            <ac:grpSpMk id="31" creationId="{C9252E4E-E45A-4FEB-AB35-EEA5515D3439}"/>
          </ac:grpSpMkLst>
        </pc:grpChg>
        <pc:grpChg chg="mod topLvl">
          <ac:chgData name="Erich Stiefvater" userId="e3459fa7-9634-4f10-95ad-ffef91f6d884" providerId="ADAL" clId="{31398F3F-98E6-493A-B992-756E77963F28}" dt="2021-06-25T19:26:55.998" v="87" actId="165"/>
          <ac:grpSpMkLst>
            <pc:docMk/>
            <pc:sldMk cId="1261010262" sldId="262"/>
            <ac:grpSpMk id="32" creationId="{436744F4-019C-45C3-ADA1-843F2F036BF8}"/>
          </ac:grpSpMkLst>
        </pc:grpChg>
        <pc:grpChg chg="del">
          <ac:chgData name="Erich Stiefvater" userId="e3459fa7-9634-4f10-95ad-ffef91f6d884" providerId="ADAL" clId="{31398F3F-98E6-493A-B992-756E77963F28}" dt="2021-06-25T19:26:55.998" v="87" actId="165"/>
          <ac:grpSpMkLst>
            <pc:docMk/>
            <pc:sldMk cId="1261010262" sldId="262"/>
            <ac:grpSpMk id="33" creationId="{3008634E-87AE-41F3-A37F-B98A903C277F}"/>
          </ac:grpSpMkLst>
        </pc:grpChg>
        <pc:picChg chg="mod">
          <ac:chgData name="Erich Stiefvater" userId="e3459fa7-9634-4f10-95ad-ffef91f6d884" providerId="ADAL" clId="{31398F3F-98E6-493A-B992-756E77963F28}" dt="2021-06-25T20:03:29.614" v="260" actId="14100"/>
          <ac:picMkLst>
            <pc:docMk/>
            <pc:sldMk cId="1261010262" sldId="262"/>
            <ac:picMk id="7" creationId="{921D07C4-0AB3-4986-810C-88DF5E538C6B}"/>
          </ac:picMkLst>
        </pc:picChg>
        <pc:picChg chg="del mod topLvl">
          <ac:chgData name="Erich Stiefvater" userId="e3459fa7-9634-4f10-95ad-ffef91f6d884" providerId="ADAL" clId="{31398F3F-98E6-493A-B992-756E77963F28}" dt="2021-06-25T20:05:05.581" v="283" actId="478"/>
          <ac:picMkLst>
            <pc:docMk/>
            <pc:sldMk cId="1261010262" sldId="262"/>
            <ac:picMk id="15" creationId="{09BBEEEC-9B8A-40DF-8C43-AE24EA18E69A}"/>
          </ac:picMkLst>
        </pc:picChg>
        <pc:picChg chg="del mod topLvl">
          <ac:chgData name="Erich Stiefvater" userId="e3459fa7-9634-4f10-95ad-ffef91f6d884" providerId="ADAL" clId="{31398F3F-98E6-493A-B992-756E77963F28}" dt="2021-06-25T20:05:07.406" v="284" actId="478"/>
          <ac:picMkLst>
            <pc:docMk/>
            <pc:sldMk cId="1261010262" sldId="262"/>
            <ac:picMk id="16" creationId="{EFD4EABC-B9C9-4E9F-A3F4-48B5688753C7}"/>
          </ac:picMkLst>
        </pc:picChg>
        <pc:picChg chg="mod">
          <ac:chgData name="Erich Stiefvater" userId="e3459fa7-9634-4f10-95ad-ffef91f6d884" providerId="ADAL" clId="{31398F3F-98E6-493A-B992-756E77963F28}" dt="2021-06-25T19:26:55.998" v="87" actId="165"/>
          <ac:picMkLst>
            <pc:docMk/>
            <pc:sldMk cId="1261010262" sldId="262"/>
            <ac:picMk id="21" creationId="{F88802D4-A614-4573-9DCB-1F38ABB7BD97}"/>
          </ac:picMkLst>
        </pc:picChg>
        <pc:picChg chg="mod">
          <ac:chgData name="Erich Stiefvater" userId="e3459fa7-9634-4f10-95ad-ffef91f6d884" providerId="ADAL" clId="{31398F3F-98E6-493A-B992-756E77963F28}" dt="2021-06-25T19:26:55.998" v="87" actId="165"/>
          <ac:picMkLst>
            <pc:docMk/>
            <pc:sldMk cId="1261010262" sldId="262"/>
            <ac:picMk id="22" creationId="{42D3AA44-E2B8-44B7-8FC0-3C33CADC476D}"/>
          </ac:picMkLst>
        </pc:picChg>
        <pc:picChg chg="add mod">
          <ac:chgData name="Erich Stiefvater" userId="e3459fa7-9634-4f10-95ad-ffef91f6d884" providerId="ADAL" clId="{31398F3F-98E6-493A-B992-756E77963F28}" dt="2021-06-25T20:36:05.340" v="934" actId="1037"/>
          <ac:picMkLst>
            <pc:docMk/>
            <pc:sldMk cId="1261010262" sldId="262"/>
            <ac:picMk id="27" creationId="{C5D30A66-9085-43B1-9DC6-C21888C35773}"/>
          </ac:picMkLst>
        </pc:picChg>
        <pc:picChg chg="del">
          <ac:chgData name="Erich Stiefvater" userId="e3459fa7-9634-4f10-95ad-ffef91f6d884" providerId="ADAL" clId="{31398F3F-98E6-493A-B992-756E77963F28}" dt="2021-06-25T20:07:59.377" v="341" actId="478"/>
          <ac:picMkLst>
            <pc:docMk/>
            <pc:sldMk cId="1261010262" sldId="262"/>
            <ac:picMk id="34" creationId="{A169DB20-BEE6-49B0-81E3-5DF8A8350B6A}"/>
          </ac:picMkLst>
        </pc:picChg>
        <pc:picChg chg="add mod">
          <ac:chgData name="Erich Stiefvater" userId="e3459fa7-9634-4f10-95ad-ffef91f6d884" providerId="ADAL" clId="{31398F3F-98E6-493A-B992-756E77963F28}" dt="2021-06-25T20:05:33.550" v="290" actId="1076"/>
          <ac:picMkLst>
            <pc:docMk/>
            <pc:sldMk cId="1261010262" sldId="262"/>
            <ac:picMk id="37" creationId="{E8B4DFAF-1C3D-4473-823E-DA434C7B44EE}"/>
          </ac:picMkLst>
        </pc:picChg>
        <pc:picChg chg="add mod">
          <ac:chgData name="Erich Stiefvater" userId="e3459fa7-9634-4f10-95ad-ffef91f6d884" providerId="ADAL" clId="{31398F3F-98E6-493A-B992-756E77963F28}" dt="2021-06-25T20:05:30.623" v="289" actId="1076"/>
          <ac:picMkLst>
            <pc:docMk/>
            <pc:sldMk cId="1261010262" sldId="262"/>
            <ac:picMk id="38" creationId="{9758607F-62CF-4DAF-A2F6-211A11A8BB33}"/>
          </ac:picMkLst>
        </pc:picChg>
      </pc:sldChg>
      <pc:sldChg chg="modSp mod">
        <pc:chgData name="Erich Stiefvater" userId="e3459fa7-9634-4f10-95ad-ffef91f6d884" providerId="ADAL" clId="{31398F3F-98E6-493A-B992-756E77963F28}" dt="2021-06-25T19:36:34.421" v="180" actId="20577"/>
        <pc:sldMkLst>
          <pc:docMk/>
          <pc:sldMk cId="1781130056" sldId="263"/>
        </pc:sldMkLst>
        <pc:spChg chg="mod">
          <ac:chgData name="Erich Stiefvater" userId="e3459fa7-9634-4f10-95ad-ffef91f6d884" providerId="ADAL" clId="{31398F3F-98E6-493A-B992-756E77963F28}" dt="2021-06-25T19:36:34.421" v="180" actId="20577"/>
          <ac:spMkLst>
            <pc:docMk/>
            <pc:sldMk cId="1781130056" sldId="263"/>
            <ac:spMk id="9" creationId="{921B6D69-D847-405A-B280-F42D56BEFD35}"/>
          </ac:spMkLst>
        </pc:spChg>
      </pc:sldChg>
      <pc:sldChg chg="modSp mod">
        <pc:chgData name="Erich Stiefvater" userId="e3459fa7-9634-4f10-95ad-ffef91f6d884" providerId="ADAL" clId="{31398F3F-98E6-493A-B992-756E77963F28}" dt="2021-06-25T20:10:56.444" v="465" actId="6549"/>
        <pc:sldMkLst>
          <pc:docMk/>
          <pc:sldMk cId="3973277932" sldId="266"/>
        </pc:sldMkLst>
        <pc:spChg chg="mod">
          <ac:chgData name="Erich Stiefvater" userId="e3459fa7-9634-4f10-95ad-ffef91f6d884" providerId="ADAL" clId="{31398F3F-98E6-493A-B992-756E77963F28}" dt="2021-06-25T20:10:56.444" v="465" actId="6549"/>
          <ac:spMkLst>
            <pc:docMk/>
            <pc:sldMk cId="3973277932" sldId="266"/>
            <ac:spMk id="6" creationId="{55BEE4C1-1C85-42C1-8CDB-D64662CDDAE6}"/>
          </ac:spMkLst>
        </pc:spChg>
      </pc:sldChg>
      <pc:sldChg chg="addSp delSp modSp mod">
        <pc:chgData name="Erich Stiefvater" userId="e3459fa7-9634-4f10-95ad-ffef91f6d884" providerId="ADAL" clId="{31398F3F-98E6-493A-B992-756E77963F28}" dt="2021-06-26T21:03:06.506" v="936" actId="21"/>
        <pc:sldMkLst>
          <pc:docMk/>
          <pc:sldMk cId="3347307280" sldId="269"/>
        </pc:sldMkLst>
        <pc:spChg chg="add del mod">
          <ac:chgData name="Erich Stiefvater" userId="e3459fa7-9634-4f10-95ad-ffef91f6d884" providerId="ADAL" clId="{31398F3F-98E6-493A-B992-756E77963F28}" dt="2021-06-25T20:16:31.264" v="651" actId="478"/>
          <ac:spMkLst>
            <pc:docMk/>
            <pc:sldMk cId="3347307280" sldId="269"/>
            <ac:spMk id="2" creationId="{64846179-B551-4195-B005-A3C55EFAEAA5}"/>
          </ac:spMkLst>
        </pc:spChg>
        <pc:spChg chg="mod">
          <ac:chgData name="Erich Stiefvater" userId="e3459fa7-9634-4f10-95ad-ffef91f6d884" providerId="ADAL" clId="{31398F3F-98E6-493A-B992-756E77963F28}" dt="2021-06-25T20:16:36.915" v="658" actId="20577"/>
          <ac:spMkLst>
            <pc:docMk/>
            <pc:sldMk cId="3347307280" sldId="269"/>
            <ac:spMk id="6" creationId="{55BEE4C1-1C85-42C1-8CDB-D64662CDDAE6}"/>
          </ac:spMkLst>
        </pc:spChg>
        <pc:spChg chg="del">
          <ac:chgData name="Erich Stiefvater" userId="e3459fa7-9634-4f10-95ad-ffef91f6d884" providerId="ADAL" clId="{31398F3F-98E6-493A-B992-756E77963F28}" dt="2021-06-25T19:59:51.400" v="182" actId="478"/>
          <ac:spMkLst>
            <pc:docMk/>
            <pc:sldMk cId="3347307280" sldId="269"/>
            <ac:spMk id="9" creationId="{7902C40A-BC9E-43BA-AFE3-7816498466E7}"/>
          </ac:spMkLst>
        </pc:spChg>
        <pc:spChg chg="add del mod">
          <ac:chgData name="Erich Stiefvater" userId="e3459fa7-9634-4f10-95ad-ffef91f6d884" providerId="ADAL" clId="{31398F3F-98E6-493A-B992-756E77963F28}" dt="2021-06-25T20:10:30.118" v="435" actId="478"/>
          <ac:spMkLst>
            <pc:docMk/>
            <pc:sldMk cId="3347307280" sldId="269"/>
            <ac:spMk id="13" creationId="{CDCC9623-46B5-40B9-AE45-BC985DB7F84B}"/>
          </ac:spMkLst>
        </pc:spChg>
        <pc:picChg chg="del">
          <ac:chgData name="Erich Stiefvater" userId="e3459fa7-9634-4f10-95ad-ffef91f6d884" providerId="ADAL" clId="{31398F3F-98E6-493A-B992-756E77963F28}" dt="2021-06-25T20:18:43.102" v="677" actId="478"/>
          <ac:picMkLst>
            <pc:docMk/>
            <pc:sldMk cId="3347307280" sldId="269"/>
            <ac:picMk id="7" creationId="{AFCE6454-D35A-4F84-9E0B-C13092C42AB5}"/>
          </ac:picMkLst>
        </pc:picChg>
        <pc:picChg chg="del">
          <ac:chgData name="Erich Stiefvater" userId="e3459fa7-9634-4f10-95ad-ffef91f6d884" providerId="ADAL" clId="{31398F3F-98E6-493A-B992-756E77963F28}" dt="2021-06-25T19:59:48.078" v="181" actId="478"/>
          <ac:picMkLst>
            <pc:docMk/>
            <pc:sldMk cId="3347307280" sldId="269"/>
            <ac:picMk id="8" creationId="{407D451C-1A1C-49C6-BA9B-9EC700812F74}"/>
          </ac:picMkLst>
        </pc:picChg>
        <pc:picChg chg="add del mod">
          <ac:chgData name="Erich Stiefvater" userId="e3459fa7-9634-4f10-95ad-ffef91f6d884" providerId="ADAL" clId="{31398F3F-98E6-493A-B992-756E77963F28}" dt="2021-06-26T21:03:06.506" v="936" actId="21"/>
          <ac:picMkLst>
            <pc:docMk/>
            <pc:sldMk cId="3347307280" sldId="269"/>
            <ac:picMk id="9" creationId="{B5792F86-D677-4168-8197-B9C9F43C2870}"/>
          </ac:picMkLst>
        </pc:picChg>
        <pc:picChg chg="del">
          <ac:chgData name="Erich Stiefvater" userId="e3459fa7-9634-4f10-95ad-ffef91f6d884" providerId="ADAL" clId="{31398F3F-98E6-493A-B992-756E77963F28}" dt="2021-06-25T20:18:13.637" v="671" actId="478"/>
          <ac:picMkLst>
            <pc:docMk/>
            <pc:sldMk cId="3347307280" sldId="269"/>
            <ac:picMk id="10" creationId="{6BE92EA5-DA0A-4D8F-A80C-28F20941F934}"/>
          </ac:picMkLst>
        </pc:picChg>
        <pc:picChg chg="add del mod">
          <ac:chgData name="Erich Stiefvater" userId="e3459fa7-9634-4f10-95ad-ffef91f6d884" providerId="ADAL" clId="{31398F3F-98E6-493A-B992-756E77963F28}" dt="2021-06-25T20:10:30.118" v="435" actId="478"/>
          <ac:picMkLst>
            <pc:docMk/>
            <pc:sldMk cId="3347307280" sldId="269"/>
            <ac:picMk id="12" creationId="{CD0EF192-05F3-4B15-9D6E-A9F9021E3E81}"/>
          </ac:picMkLst>
        </pc:picChg>
        <pc:picChg chg="add mod">
          <ac:chgData name="Erich Stiefvater" userId="e3459fa7-9634-4f10-95ad-ffef91f6d884" providerId="ADAL" clId="{31398F3F-98E6-493A-B992-756E77963F28}" dt="2021-06-25T20:16:58.378" v="662" actId="1076"/>
          <ac:picMkLst>
            <pc:docMk/>
            <pc:sldMk cId="3347307280" sldId="269"/>
            <ac:picMk id="1026" creationId="{E150620C-7552-4D26-B3D9-2E87456B6FE0}"/>
          </ac:picMkLst>
        </pc:picChg>
        <pc:picChg chg="add mod">
          <ac:chgData name="Erich Stiefvater" userId="e3459fa7-9634-4f10-95ad-ffef91f6d884" providerId="ADAL" clId="{31398F3F-98E6-493A-B992-756E77963F28}" dt="2021-06-25T20:18:11.449" v="670" actId="14100"/>
          <ac:picMkLst>
            <pc:docMk/>
            <pc:sldMk cId="3347307280" sldId="269"/>
            <ac:picMk id="1028" creationId="{C6ECF9CB-3F2C-4086-8DD3-476A15D61D35}"/>
          </ac:picMkLst>
        </pc:picChg>
        <pc:picChg chg="add mod">
          <ac:chgData name="Erich Stiefvater" userId="e3459fa7-9634-4f10-95ad-ffef91f6d884" providerId="ADAL" clId="{31398F3F-98E6-493A-B992-756E77963F28}" dt="2021-06-25T20:18:42.009" v="676" actId="1076"/>
          <ac:picMkLst>
            <pc:docMk/>
            <pc:sldMk cId="3347307280" sldId="269"/>
            <ac:picMk id="1030" creationId="{1693B079-7505-4822-AAE9-B1A3E38E6467}"/>
          </ac:picMkLst>
        </pc:picChg>
        <pc:picChg chg="add mod">
          <ac:chgData name="Erich Stiefvater" userId="e3459fa7-9634-4f10-95ad-ffef91f6d884" providerId="ADAL" clId="{31398F3F-98E6-493A-B992-756E77963F28}" dt="2021-06-25T20:19:36.323" v="683" actId="1076"/>
          <ac:picMkLst>
            <pc:docMk/>
            <pc:sldMk cId="3347307280" sldId="269"/>
            <ac:picMk id="1032" creationId="{4A6553E8-06C0-4791-8C75-CA7DC6B33F4A}"/>
          </ac:picMkLst>
        </pc:picChg>
        <pc:picChg chg="del">
          <ac:chgData name="Erich Stiefvater" userId="e3459fa7-9634-4f10-95ad-ffef91f6d884" providerId="ADAL" clId="{31398F3F-98E6-493A-B992-756E77963F28}" dt="2021-06-25T20:16:39.071" v="659" actId="478"/>
          <ac:picMkLst>
            <pc:docMk/>
            <pc:sldMk cId="3347307280" sldId="269"/>
            <ac:picMk id="2050" creationId="{06055748-6807-4CC3-97D1-48F3EE1982FB}"/>
          </ac:picMkLst>
        </pc:picChg>
        <pc:picChg chg="add del">
          <ac:chgData name="Erich Stiefvater" userId="e3459fa7-9634-4f10-95ad-ffef91f6d884" providerId="ADAL" clId="{31398F3F-98E6-493A-B992-756E77963F28}" dt="2021-06-25T20:16:59.613" v="663" actId="478"/>
          <ac:picMkLst>
            <pc:docMk/>
            <pc:sldMk cId="3347307280" sldId="269"/>
            <ac:picMk id="2052" creationId="{D6376A36-FACC-4D96-8F04-A7E0E3D402D5}"/>
          </ac:picMkLst>
        </pc:picChg>
      </pc:sldChg>
      <pc:sldChg chg="del">
        <pc:chgData name="Erich Stiefvater" userId="e3459fa7-9634-4f10-95ad-ffef91f6d884" providerId="ADAL" clId="{31398F3F-98E6-493A-B992-756E77963F28}" dt="2021-06-25T19:36:16.175" v="178" actId="47"/>
        <pc:sldMkLst>
          <pc:docMk/>
          <pc:sldMk cId="2038851711" sldId="270"/>
        </pc:sldMkLst>
      </pc:sldChg>
    </pc:docChg>
  </pc:docChgLst>
  <pc:docChgLst>
    <pc:chgData name="Erich Stiefvater" userId="e3459fa7-9634-4f10-95ad-ffef91f6d884" providerId="ADAL" clId="{DA6150BC-2D2E-43EA-8F77-3632AB7C26B9}"/>
    <pc:docChg chg="undo custSel addSld delSld modSld sldOrd">
      <pc:chgData name="Erich Stiefvater" userId="e3459fa7-9634-4f10-95ad-ffef91f6d884" providerId="ADAL" clId="{DA6150BC-2D2E-43EA-8F77-3632AB7C26B9}" dt="2021-06-13T18:52:23.990" v="6374" actId="20577"/>
      <pc:docMkLst>
        <pc:docMk/>
      </pc:docMkLst>
      <pc:sldChg chg="addSp delSp modSp mod modAnim">
        <pc:chgData name="Erich Stiefvater" userId="e3459fa7-9634-4f10-95ad-ffef91f6d884" providerId="ADAL" clId="{DA6150BC-2D2E-43EA-8F77-3632AB7C26B9}" dt="2021-06-11T21:44:42.191" v="2601" actId="6549"/>
        <pc:sldMkLst>
          <pc:docMk/>
          <pc:sldMk cId="1132246722" sldId="259"/>
        </pc:sldMkLst>
        <pc:spChg chg="mod">
          <ac:chgData name="Erich Stiefvater" userId="e3459fa7-9634-4f10-95ad-ffef91f6d884" providerId="ADAL" clId="{DA6150BC-2D2E-43EA-8F77-3632AB7C26B9}" dt="2021-06-11T04:39:25.346" v="107" actId="20577"/>
          <ac:spMkLst>
            <pc:docMk/>
            <pc:sldMk cId="1132246722" sldId="259"/>
            <ac:spMk id="4" creationId="{855A7466-79DF-A44F-A617-D2185FE4C243}"/>
          </ac:spMkLst>
        </pc:spChg>
        <pc:spChg chg="mod">
          <ac:chgData name="Erich Stiefvater" userId="e3459fa7-9634-4f10-95ad-ffef91f6d884" providerId="ADAL" clId="{DA6150BC-2D2E-43EA-8F77-3632AB7C26B9}" dt="2021-06-11T06:04:02.144" v="1234" actId="6549"/>
          <ac:spMkLst>
            <pc:docMk/>
            <pc:sldMk cId="1132246722" sldId="259"/>
            <ac:spMk id="6" creationId="{55BEE4C1-1C85-42C1-8CDB-D64662CDDAE6}"/>
          </ac:spMkLst>
        </pc:spChg>
        <pc:spChg chg="add">
          <ac:chgData name="Erich Stiefvater" userId="e3459fa7-9634-4f10-95ad-ffef91f6d884" providerId="ADAL" clId="{DA6150BC-2D2E-43EA-8F77-3632AB7C26B9}" dt="2021-06-11T04:42:03.751" v="109" actId="22"/>
          <ac:spMkLst>
            <pc:docMk/>
            <pc:sldMk cId="1132246722" sldId="259"/>
            <ac:spMk id="8" creationId="{1AEFD0F6-63CE-4FA6-BC12-69EB7AF4F287}"/>
          </ac:spMkLst>
        </pc:spChg>
        <pc:spChg chg="add mod">
          <ac:chgData name="Erich Stiefvater" userId="e3459fa7-9634-4f10-95ad-ffef91f6d884" providerId="ADAL" clId="{DA6150BC-2D2E-43EA-8F77-3632AB7C26B9}" dt="2021-06-11T21:44:42.191" v="2601" actId="6549"/>
          <ac:spMkLst>
            <pc:docMk/>
            <pc:sldMk cId="1132246722" sldId="259"/>
            <ac:spMk id="9" creationId="{921B6D69-D847-405A-B280-F42D56BEFD35}"/>
          </ac:spMkLst>
        </pc:spChg>
        <pc:picChg chg="add mod">
          <ac:chgData name="Erich Stiefvater" userId="e3459fa7-9634-4f10-95ad-ffef91f6d884" providerId="ADAL" clId="{DA6150BC-2D2E-43EA-8F77-3632AB7C26B9}" dt="2021-06-11T04:42:46.490" v="114" actId="1038"/>
          <ac:picMkLst>
            <pc:docMk/>
            <pc:sldMk cId="1132246722" sldId="259"/>
            <ac:picMk id="2" creationId="{545B1DE3-2D0F-46BF-B868-018B4873FFFB}"/>
          </ac:picMkLst>
        </pc:picChg>
        <pc:picChg chg="del">
          <ac:chgData name="Erich Stiefvater" userId="e3459fa7-9634-4f10-95ad-ffef91f6d884" providerId="ADAL" clId="{DA6150BC-2D2E-43EA-8F77-3632AB7C26B9}" dt="2021-06-11T04:38:55.065" v="72" actId="478"/>
          <ac:picMkLst>
            <pc:docMk/>
            <pc:sldMk cId="1132246722" sldId="259"/>
            <ac:picMk id="1026" creationId="{35705F97-FE67-429D-A930-611E503364E5}"/>
          </ac:picMkLst>
        </pc:picChg>
        <pc:picChg chg="del">
          <ac:chgData name="Erich Stiefvater" userId="e3459fa7-9634-4f10-95ad-ffef91f6d884" providerId="ADAL" clId="{DA6150BC-2D2E-43EA-8F77-3632AB7C26B9}" dt="2021-06-11T04:38:57.622" v="73" actId="478"/>
          <ac:picMkLst>
            <pc:docMk/>
            <pc:sldMk cId="1132246722" sldId="259"/>
            <ac:picMk id="1028" creationId="{350CEC16-2166-4DF0-BC2B-5DADE65F63C1}"/>
          </ac:picMkLst>
        </pc:picChg>
      </pc:sldChg>
      <pc:sldChg chg="addSp delSp modSp add mod">
        <pc:chgData name="Erich Stiefvater" userId="e3459fa7-9634-4f10-95ad-ffef91f6d884" providerId="ADAL" clId="{DA6150BC-2D2E-43EA-8F77-3632AB7C26B9}" dt="2021-06-11T21:47:24.324" v="2604"/>
        <pc:sldMkLst>
          <pc:docMk/>
          <pc:sldMk cId="2676446077" sldId="260"/>
        </pc:sldMkLst>
        <pc:spChg chg="mod">
          <ac:chgData name="Erich Stiefvater" userId="e3459fa7-9634-4f10-95ad-ffef91f6d884" providerId="ADAL" clId="{DA6150BC-2D2E-43EA-8F77-3632AB7C26B9}" dt="2021-06-11T19:29:33.887" v="1551" actId="20577"/>
          <ac:spMkLst>
            <pc:docMk/>
            <pc:sldMk cId="2676446077" sldId="260"/>
            <ac:spMk id="4" creationId="{855A7466-79DF-A44F-A617-D2185FE4C243}"/>
          </ac:spMkLst>
        </pc:spChg>
        <pc:spChg chg="mod">
          <ac:chgData name="Erich Stiefvater" userId="e3459fa7-9634-4f10-95ad-ffef91f6d884" providerId="ADAL" clId="{DA6150BC-2D2E-43EA-8F77-3632AB7C26B9}" dt="2021-06-11T20:16:12.417" v="1674" actId="20577"/>
          <ac:spMkLst>
            <pc:docMk/>
            <pc:sldMk cId="2676446077" sldId="260"/>
            <ac:spMk id="6" creationId="{55BEE4C1-1C85-42C1-8CDB-D64662CDDAE6}"/>
          </ac:spMkLst>
        </pc:spChg>
        <pc:spChg chg="del">
          <ac:chgData name="Erich Stiefvater" userId="e3459fa7-9634-4f10-95ad-ffef91f6d884" providerId="ADAL" clId="{DA6150BC-2D2E-43EA-8F77-3632AB7C26B9}" dt="2021-06-11T06:01:22.365" v="1114" actId="478"/>
          <ac:spMkLst>
            <pc:docMk/>
            <pc:sldMk cId="2676446077" sldId="260"/>
            <ac:spMk id="8" creationId="{1AEFD0F6-63CE-4FA6-BC12-69EB7AF4F287}"/>
          </ac:spMkLst>
        </pc:spChg>
        <pc:spChg chg="del">
          <ac:chgData name="Erich Stiefvater" userId="e3459fa7-9634-4f10-95ad-ffef91f6d884" providerId="ADAL" clId="{DA6150BC-2D2E-43EA-8F77-3632AB7C26B9}" dt="2021-06-11T06:01:18.001" v="1113" actId="478"/>
          <ac:spMkLst>
            <pc:docMk/>
            <pc:sldMk cId="2676446077" sldId="260"/>
            <ac:spMk id="9" creationId="{921B6D69-D847-405A-B280-F42D56BEFD35}"/>
          </ac:spMkLst>
        </pc:spChg>
        <pc:picChg chg="del">
          <ac:chgData name="Erich Stiefvater" userId="e3459fa7-9634-4f10-95ad-ffef91f6d884" providerId="ADAL" clId="{DA6150BC-2D2E-43EA-8F77-3632AB7C26B9}" dt="2021-06-11T06:01:24.693" v="1115" actId="478"/>
          <ac:picMkLst>
            <pc:docMk/>
            <pc:sldMk cId="2676446077" sldId="260"/>
            <ac:picMk id="2" creationId="{545B1DE3-2D0F-46BF-B868-018B4873FFFB}"/>
          </ac:picMkLst>
        </pc:picChg>
        <pc:picChg chg="add mod">
          <ac:chgData name="Erich Stiefvater" userId="e3459fa7-9634-4f10-95ad-ffef91f6d884" providerId="ADAL" clId="{DA6150BC-2D2E-43EA-8F77-3632AB7C26B9}" dt="2021-06-11T21:47:24.324" v="2604"/>
          <ac:picMkLst>
            <pc:docMk/>
            <pc:sldMk cId="2676446077" sldId="260"/>
            <ac:picMk id="3" creationId="{62552EDF-5ECC-4F1E-95B2-E38CDD27CF1F}"/>
          </ac:picMkLst>
        </pc:picChg>
        <pc:picChg chg="add del mod">
          <ac:chgData name="Erich Stiefvater" userId="e3459fa7-9634-4f10-95ad-ffef91f6d884" providerId="ADAL" clId="{DA6150BC-2D2E-43EA-8F77-3632AB7C26B9}" dt="2021-06-11T19:30:00.941" v="1584" actId="478"/>
          <ac:picMkLst>
            <pc:docMk/>
            <pc:sldMk cId="2676446077" sldId="260"/>
            <ac:picMk id="5" creationId="{F0F365AE-3291-484A-865F-AD94FCA0B47E}"/>
          </ac:picMkLst>
        </pc:picChg>
      </pc:sldChg>
      <pc:sldChg chg="addSp delSp modSp add mod ord">
        <pc:chgData name="Erich Stiefvater" userId="e3459fa7-9634-4f10-95ad-ffef91f6d884" providerId="ADAL" clId="{DA6150BC-2D2E-43EA-8F77-3632AB7C26B9}" dt="2021-06-13T18:21:47.303" v="6001" actId="20577"/>
        <pc:sldMkLst>
          <pc:docMk/>
          <pc:sldMk cId="3648205267" sldId="261"/>
        </pc:sldMkLst>
        <pc:spChg chg="mod">
          <ac:chgData name="Erich Stiefvater" userId="e3459fa7-9634-4f10-95ad-ffef91f6d884" providerId="ADAL" clId="{DA6150BC-2D2E-43EA-8F77-3632AB7C26B9}" dt="2021-06-11T20:16:45.165" v="1710" actId="20577"/>
          <ac:spMkLst>
            <pc:docMk/>
            <pc:sldMk cId="3648205267" sldId="261"/>
            <ac:spMk id="4" creationId="{855A7466-79DF-A44F-A617-D2185FE4C243}"/>
          </ac:spMkLst>
        </pc:spChg>
        <pc:spChg chg="mod">
          <ac:chgData name="Erich Stiefvater" userId="e3459fa7-9634-4f10-95ad-ffef91f6d884" providerId="ADAL" clId="{DA6150BC-2D2E-43EA-8F77-3632AB7C26B9}" dt="2021-06-13T18:21:47.303" v="6001" actId="20577"/>
          <ac:spMkLst>
            <pc:docMk/>
            <pc:sldMk cId="3648205267" sldId="261"/>
            <ac:spMk id="6" creationId="{55BEE4C1-1C85-42C1-8CDB-D64662CDDAE6}"/>
          </ac:spMkLst>
        </pc:spChg>
        <pc:spChg chg="del">
          <ac:chgData name="Erich Stiefvater" userId="e3459fa7-9634-4f10-95ad-ffef91f6d884" providerId="ADAL" clId="{DA6150BC-2D2E-43EA-8F77-3632AB7C26B9}" dt="2021-06-11T20:16:50.101" v="1711" actId="478"/>
          <ac:spMkLst>
            <pc:docMk/>
            <pc:sldMk cId="3648205267" sldId="261"/>
            <ac:spMk id="8" creationId="{1AEFD0F6-63CE-4FA6-BC12-69EB7AF4F287}"/>
          </ac:spMkLst>
        </pc:spChg>
        <pc:spChg chg="del">
          <ac:chgData name="Erich Stiefvater" userId="e3459fa7-9634-4f10-95ad-ffef91f6d884" providerId="ADAL" clId="{DA6150BC-2D2E-43EA-8F77-3632AB7C26B9}" dt="2021-06-11T20:17:05.258" v="1715" actId="478"/>
          <ac:spMkLst>
            <pc:docMk/>
            <pc:sldMk cId="3648205267" sldId="261"/>
            <ac:spMk id="9" creationId="{921B6D69-D847-405A-B280-F42D56BEFD35}"/>
          </ac:spMkLst>
        </pc:spChg>
        <pc:spChg chg="add mod">
          <ac:chgData name="Erich Stiefvater" userId="e3459fa7-9634-4f10-95ad-ffef91f6d884" providerId="ADAL" clId="{DA6150BC-2D2E-43EA-8F77-3632AB7C26B9}" dt="2021-06-11T22:31:39.692" v="3161"/>
          <ac:spMkLst>
            <pc:docMk/>
            <pc:sldMk cId="3648205267" sldId="261"/>
            <ac:spMk id="10" creationId="{980AB77C-65B1-4817-B6C9-2D1DD2702359}"/>
          </ac:spMkLst>
        </pc:spChg>
        <pc:picChg chg="del">
          <ac:chgData name="Erich Stiefvater" userId="e3459fa7-9634-4f10-95ad-ffef91f6d884" providerId="ADAL" clId="{DA6150BC-2D2E-43EA-8F77-3632AB7C26B9}" dt="2021-06-11T20:16:52.118" v="1712" actId="478"/>
          <ac:picMkLst>
            <pc:docMk/>
            <pc:sldMk cId="3648205267" sldId="261"/>
            <ac:picMk id="2" creationId="{545B1DE3-2D0F-46BF-B868-018B4873FFFB}"/>
          </ac:picMkLst>
        </pc:picChg>
        <pc:picChg chg="add mod">
          <ac:chgData name="Erich Stiefvater" userId="e3459fa7-9634-4f10-95ad-ffef91f6d884" providerId="ADAL" clId="{DA6150BC-2D2E-43EA-8F77-3632AB7C26B9}" dt="2021-06-11T22:31:39.692" v="3161"/>
          <ac:picMkLst>
            <pc:docMk/>
            <pc:sldMk cId="3648205267" sldId="261"/>
            <ac:picMk id="7" creationId="{FE4BE25C-F03A-41D3-B281-620B1FFCD8E8}"/>
          </ac:picMkLst>
        </pc:picChg>
      </pc:sldChg>
      <pc:sldChg chg="addSp delSp modSp add mod ord">
        <pc:chgData name="Erich Stiefvater" userId="e3459fa7-9634-4f10-95ad-ffef91f6d884" providerId="ADAL" clId="{DA6150BC-2D2E-43EA-8F77-3632AB7C26B9}" dt="2021-06-13T18:21:11.065" v="5972" actId="114"/>
        <pc:sldMkLst>
          <pc:docMk/>
          <pc:sldMk cId="1261010262" sldId="262"/>
        </pc:sldMkLst>
        <pc:spChg chg="mod">
          <ac:chgData name="Erich Stiefvater" userId="e3459fa7-9634-4f10-95ad-ffef91f6d884" providerId="ADAL" clId="{DA6150BC-2D2E-43EA-8F77-3632AB7C26B9}" dt="2021-06-11T23:45:44.029" v="5901" actId="20577"/>
          <ac:spMkLst>
            <pc:docMk/>
            <pc:sldMk cId="1261010262" sldId="262"/>
            <ac:spMk id="4" creationId="{855A7466-79DF-A44F-A617-D2185FE4C243}"/>
          </ac:spMkLst>
        </pc:spChg>
        <pc:spChg chg="mod">
          <ac:chgData name="Erich Stiefvater" userId="e3459fa7-9634-4f10-95ad-ffef91f6d884" providerId="ADAL" clId="{DA6150BC-2D2E-43EA-8F77-3632AB7C26B9}" dt="2021-06-11T23:21:07.304" v="5223" actId="20577"/>
          <ac:spMkLst>
            <pc:docMk/>
            <pc:sldMk cId="1261010262" sldId="262"/>
            <ac:spMk id="6" creationId="{55BEE4C1-1C85-42C1-8CDB-D64662CDDAE6}"/>
          </ac:spMkLst>
        </pc:spChg>
        <pc:spChg chg="add del mod">
          <ac:chgData name="Erich Stiefvater" userId="e3459fa7-9634-4f10-95ad-ffef91f6d884" providerId="ADAL" clId="{DA6150BC-2D2E-43EA-8F77-3632AB7C26B9}" dt="2021-06-11T22:46:08.806" v="3725" actId="14100"/>
          <ac:spMkLst>
            <pc:docMk/>
            <pc:sldMk cId="1261010262" sldId="262"/>
            <ac:spMk id="9" creationId="{921B6D69-D847-405A-B280-F42D56BEFD35}"/>
          </ac:spMkLst>
        </pc:spChg>
        <pc:spChg chg="add del mod">
          <ac:chgData name="Erich Stiefvater" userId="e3459fa7-9634-4f10-95ad-ffef91f6d884" providerId="ADAL" clId="{DA6150BC-2D2E-43EA-8F77-3632AB7C26B9}" dt="2021-06-11T23:19:42.860" v="5134" actId="478"/>
          <ac:spMkLst>
            <pc:docMk/>
            <pc:sldMk cId="1261010262" sldId="262"/>
            <ac:spMk id="10" creationId="{0CFAE321-FB2B-437D-8B89-5EAAE629D7C2}"/>
          </ac:spMkLst>
        </pc:spChg>
        <pc:spChg chg="add mod">
          <ac:chgData name="Erich Stiefvater" userId="e3459fa7-9634-4f10-95ad-ffef91f6d884" providerId="ADAL" clId="{DA6150BC-2D2E-43EA-8F77-3632AB7C26B9}" dt="2021-06-13T18:20:55.220" v="5969" actId="114"/>
          <ac:spMkLst>
            <pc:docMk/>
            <pc:sldMk cId="1261010262" sldId="262"/>
            <ac:spMk id="11" creationId="{421E602F-6582-46A6-8566-D6DC968D56E1}"/>
          </ac:spMkLst>
        </pc:spChg>
        <pc:spChg chg="add mod">
          <ac:chgData name="Erich Stiefvater" userId="e3459fa7-9634-4f10-95ad-ffef91f6d884" providerId="ADAL" clId="{DA6150BC-2D2E-43EA-8F77-3632AB7C26B9}" dt="2021-06-11T23:45:13.382" v="5859" actId="12788"/>
          <ac:spMkLst>
            <pc:docMk/>
            <pc:sldMk cId="1261010262" sldId="262"/>
            <ac:spMk id="12" creationId="{935BDFF3-8C8A-4565-87EF-D1DC25300172}"/>
          </ac:spMkLst>
        </pc:spChg>
        <pc:spChg chg="add mod">
          <ac:chgData name="Erich Stiefvater" userId="e3459fa7-9634-4f10-95ad-ffef91f6d884" providerId="ADAL" clId="{DA6150BC-2D2E-43EA-8F77-3632AB7C26B9}" dt="2021-06-13T18:21:01.384" v="5970" actId="114"/>
          <ac:spMkLst>
            <pc:docMk/>
            <pc:sldMk cId="1261010262" sldId="262"/>
            <ac:spMk id="13" creationId="{1B60B18E-E584-4A3C-AA51-388E8A51C25E}"/>
          </ac:spMkLst>
        </pc:spChg>
        <pc:spChg chg="add mod">
          <ac:chgData name="Erich Stiefvater" userId="e3459fa7-9634-4f10-95ad-ffef91f6d884" providerId="ADAL" clId="{DA6150BC-2D2E-43EA-8F77-3632AB7C26B9}" dt="2021-06-13T18:20:50.238" v="5968" actId="114"/>
          <ac:spMkLst>
            <pc:docMk/>
            <pc:sldMk cId="1261010262" sldId="262"/>
            <ac:spMk id="14" creationId="{C4D97BA2-E3E8-4810-9850-D53BBB7D55BC}"/>
          </ac:spMkLst>
        </pc:spChg>
        <pc:spChg chg="add del mod">
          <ac:chgData name="Erich Stiefvater" userId="e3459fa7-9634-4f10-95ad-ffef91f6d884" providerId="ADAL" clId="{DA6150BC-2D2E-43EA-8F77-3632AB7C26B9}" dt="2021-06-11T23:28:09.166" v="5468" actId="478"/>
          <ac:spMkLst>
            <pc:docMk/>
            <pc:sldMk cId="1261010262" sldId="262"/>
            <ac:spMk id="17" creationId="{E3EAC54E-BDE5-42DA-A56F-052137F55B30}"/>
          </ac:spMkLst>
        </pc:spChg>
        <pc:spChg chg="add mod">
          <ac:chgData name="Erich Stiefvater" userId="e3459fa7-9634-4f10-95ad-ffef91f6d884" providerId="ADAL" clId="{DA6150BC-2D2E-43EA-8F77-3632AB7C26B9}" dt="2021-06-13T18:21:05.896" v="5971" actId="114"/>
          <ac:spMkLst>
            <pc:docMk/>
            <pc:sldMk cId="1261010262" sldId="262"/>
            <ac:spMk id="19" creationId="{7E544088-929A-43BE-BC8F-50623E693F74}"/>
          </ac:spMkLst>
        </pc:spChg>
        <pc:spChg chg="add del mod">
          <ac:chgData name="Erich Stiefvater" userId="e3459fa7-9634-4f10-95ad-ffef91f6d884" providerId="ADAL" clId="{DA6150BC-2D2E-43EA-8F77-3632AB7C26B9}" dt="2021-06-11T23:41:32.025" v="5818" actId="478"/>
          <ac:spMkLst>
            <pc:docMk/>
            <pc:sldMk cId="1261010262" sldId="262"/>
            <ac:spMk id="24" creationId="{2CB9FEB2-D7B7-4B1E-B1E3-B1C2B6F119DB}"/>
          </ac:spMkLst>
        </pc:spChg>
        <pc:spChg chg="add del">
          <ac:chgData name="Erich Stiefvater" userId="e3459fa7-9634-4f10-95ad-ffef91f6d884" providerId="ADAL" clId="{DA6150BC-2D2E-43EA-8F77-3632AB7C26B9}" dt="2021-06-11T23:41:50.584" v="5820" actId="22"/>
          <ac:spMkLst>
            <pc:docMk/>
            <pc:sldMk cId="1261010262" sldId="262"/>
            <ac:spMk id="26" creationId="{62989444-6718-48C7-852B-8286F2DFCA96}"/>
          </ac:spMkLst>
        </pc:spChg>
        <pc:spChg chg="add mod">
          <ac:chgData name="Erich Stiefvater" userId="e3459fa7-9634-4f10-95ad-ffef91f6d884" providerId="ADAL" clId="{DA6150BC-2D2E-43EA-8F77-3632AB7C26B9}" dt="2021-06-13T18:21:11.065" v="5972" actId="114"/>
          <ac:spMkLst>
            <pc:docMk/>
            <pc:sldMk cId="1261010262" sldId="262"/>
            <ac:spMk id="28" creationId="{131D0AF6-2A46-4387-A7DF-258E0CFBEC19}"/>
          </ac:spMkLst>
        </pc:spChg>
        <pc:spChg chg="add mod">
          <ac:chgData name="Erich Stiefvater" userId="e3459fa7-9634-4f10-95ad-ffef91f6d884" providerId="ADAL" clId="{DA6150BC-2D2E-43EA-8F77-3632AB7C26B9}" dt="2021-06-11T23:45:34.919" v="5871" actId="1035"/>
          <ac:spMkLst>
            <pc:docMk/>
            <pc:sldMk cId="1261010262" sldId="262"/>
            <ac:spMk id="35" creationId="{D02E7CA0-8534-473A-B7E7-826524CFE11A}"/>
          </ac:spMkLst>
        </pc:spChg>
        <pc:grpChg chg="add mod">
          <ac:chgData name="Erich Stiefvater" userId="e3459fa7-9634-4f10-95ad-ffef91f6d884" providerId="ADAL" clId="{DA6150BC-2D2E-43EA-8F77-3632AB7C26B9}" dt="2021-06-11T23:45:13.382" v="5859" actId="12788"/>
          <ac:grpSpMkLst>
            <pc:docMk/>
            <pc:sldMk cId="1261010262" sldId="262"/>
            <ac:grpSpMk id="29" creationId="{B383CE4E-CE89-4EEA-867B-7D5FF49B2F12}"/>
          </ac:grpSpMkLst>
        </pc:grpChg>
        <pc:grpChg chg="add mod">
          <ac:chgData name="Erich Stiefvater" userId="e3459fa7-9634-4f10-95ad-ffef91f6d884" providerId="ADAL" clId="{DA6150BC-2D2E-43EA-8F77-3632AB7C26B9}" dt="2021-06-11T23:45:13.382" v="5859" actId="12788"/>
          <ac:grpSpMkLst>
            <pc:docMk/>
            <pc:sldMk cId="1261010262" sldId="262"/>
            <ac:grpSpMk id="30" creationId="{9461D53E-01FE-44E7-ADB6-2FE8C209F30E}"/>
          </ac:grpSpMkLst>
        </pc:grpChg>
        <pc:grpChg chg="add mod">
          <ac:chgData name="Erich Stiefvater" userId="e3459fa7-9634-4f10-95ad-ffef91f6d884" providerId="ADAL" clId="{DA6150BC-2D2E-43EA-8F77-3632AB7C26B9}" dt="2021-06-11T23:45:13.382" v="5859" actId="12788"/>
          <ac:grpSpMkLst>
            <pc:docMk/>
            <pc:sldMk cId="1261010262" sldId="262"/>
            <ac:grpSpMk id="31" creationId="{C9252E4E-E45A-4FEB-AB35-EEA5515D3439}"/>
          </ac:grpSpMkLst>
        </pc:grpChg>
        <pc:grpChg chg="add mod">
          <ac:chgData name="Erich Stiefvater" userId="e3459fa7-9634-4f10-95ad-ffef91f6d884" providerId="ADAL" clId="{DA6150BC-2D2E-43EA-8F77-3632AB7C26B9}" dt="2021-06-11T23:45:13.382" v="5859" actId="12788"/>
          <ac:grpSpMkLst>
            <pc:docMk/>
            <pc:sldMk cId="1261010262" sldId="262"/>
            <ac:grpSpMk id="32" creationId="{436744F4-019C-45C3-ADA1-843F2F036BF8}"/>
          </ac:grpSpMkLst>
        </pc:grpChg>
        <pc:grpChg chg="add mod">
          <ac:chgData name="Erich Stiefvater" userId="e3459fa7-9634-4f10-95ad-ffef91f6d884" providerId="ADAL" clId="{DA6150BC-2D2E-43EA-8F77-3632AB7C26B9}" dt="2021-06-11T23:45:13.382" v="5859" actId="12788"/>
          <ac:grpSpMkLst>
            <pc:docMk/>
            <pc:sldMk cId="1261010262" sldId="262"/>
            <ac:grpSpMk id="33" creationId="{3008634E-87AE-41F3-A37F-B98A903C277F}"/>
          </ac:grpSpMkLst>
        </pc:grpChg>
        <pc:picChg chg="del">
          <ac:chgData name="Erich Stiefvater" userId="e3459fa7-9634-4f10-95ad-ffef91f6d884" providerId="ADAL" clId="{DA6150BC-2D2E-43EA-8F77-3632AB7C26B9}" dt="2021-06-11T20:17:43.357" v="1761" actId="478"/>
          <ac:picMkLst>
            <pc:docMk/>
            <pc:sldMk cId="1261010262" sldId="262"/>
            <ac:picMk id="2" creationId="{545B1DE3-2D0F-46BF-B868-018B4873FFFB}"/>
          </ac:picMkLst>
        </pc:picChg>
        <pc:picChg chg="add mod modCrop">
          <ac:chgData name="Erich Stiefvater" userId="e3459fa7-9634-4f10-95ad-ffef91f6d884" providerId="ADAL" clId="{DA6150BC-2D2E-43EA-8F77-3632AB7C26B9}" dt="2021-06-11T23:22:53.122" v="5313" actId="732"/>
          <ac:picMkLst>
            <pc:docMk/>
            <pc:sldMk cId="1261010262" sldId="262"/>
            <ac:picMk id="7" creationId="{921D07C4-0AB3-4986-810C-88DF5E538C6B}"/>
          </ac:picMkLst>
        </pc:picChg>
        <pc:picChg chg="add mod">
          <ac:chgData name="Erich Stiefvater" userId="e3459fa7-9634-4f10-95ad-ffef91f6d884" providerId="ADAL" clId="{DA6150BC-2D2E-43EA-8F77-3632AB7C26B9}" dt="2021-06-11T23:45:13.382" v="5859" actId="12788"/>
          <ac:picMkLst>
            <pc:docMk/>
            <pc:sldMk cId="1261010262" sldId="262"/>
            <ac:picMk id="15" creationId="{09BBEEEC-9B8A-40DF-8C43-AE24EA18E69A}"/>
          </ac:picMkLst>
        </pc:picChg>
        <pc:picChg chg="add mod">
          <ac:chgData name="Erich Stiefvater" userId="e3459fa7-9634-4f10-95ad-ffef91f6d884" providerId="ADAL" clId="{DA6150BC-2D2E-43EA-8F77-3632AB7C26B9}" dt="2021-06-11T23:45:13.382" v="5859" actId="12788"/>
          <ac:picMkLst>
            <pc:docMk/>
            <pc:sldMk cId="1261010262" sldId="262"/>
            <ac:picMk id="16" creationId="{EFD4EABC-B9C9-4E9F-A3F4-48B5688753C7}"/>
          </ac:picMkLst>
        </pc:picChg>
        <pc:picChg chg="add del mod">
          <ac:chgData name="Erich Stiefvater" userId="e3459fa7-9634-4f10-95ad-ffef91f6d884" providerId="ADAL" clId="{DA6150BC-2D2E-43EA-8F77-3632AB7C26B9}" dt="2021-06-11T23:28:09.166" v="5468" actId="478"/>
          <ac:picMkLst>
            <pc:docMk/>
            <pc:sldMk cId="1261010262" sldId="262"/>
            <ac:picMk id="18" creationId="{9A91DB92-EB41-4C4D-A7A0-745F729D79B1}"/>
          </ac:picMkLst>
        </pc:picChg>
        <pc:picChg chg="add del mod">
          <ac:chgData name="Erich Stiefvater" userId="e3459fa7-9634-4f10-95ad-ffef91f6d884" providerId="ADAL" clId="{DA6150BC-2D2E-43EA-8F77-3632AB7C26B9}" dt="2021-06-11T23:32:55.862" v="5602" actId="478"/>
          <ac:picMkLst>
            <pc:docMk/>
            <pc:sldMk cId="1261010262" sldId="262"/>
            <ac:picMk id="20" creationId="{A5404D23-5FE8-4386-9B85-AB0BC8F0F170}"/>
          </ac:picMkLst>
        </pc:picChg>
        <pc:picChg chg="add mod modCrop">
          <ac:chgData name="Erich Stiefvater" userId="e3459fa7-9634-4f10-95ad-ffef91f6d884" providerId="ADAL" clId="{DA6150BC-2D2E-43EA-8F77-3632AB7C26B9}" dt="2021-06-11T23:45:13.382" v="5859" actId="12788"/>
          <ac:picMkLst>
            <pc:docMk/>
            <pc:sldMk cId="1261010262" sldId="262"/>
            <ac:picMk id="21" creationId="{F88802D4-A614-4573-9DCB-1F38ABB7BD97}"/>
          </ac:picMkLst>
        </pc:picChg>
        <pc:picChg chg="add mod">
          <ac:chgData name="Erich Stiefvater" userId="e3459fa7-9634-4f10-95ad-ffef91f6d884" providerId="ADAL" clId="{DA6150BC-2D2E-43EA-8F77-3632AB7C26B9}" dt="2021-06-11T23:45:13.382" v="5859" actId="12788"/>
          <ac:picMkLst>
            <pc:docMk/>
            <pc:sldMk cId="1261010262" sldId="262"/>
            <ac:picMk id="22" creationId="{42D3AA44-E2B8-44B7-8FC0-3C33CADC476D}"/>
          </ac:picMkLst>
        </pc:picChg>
        <pc:picChg chg="add mod">
          <ac:chgData name="Erich Stiefvater" userId="e3459fa7-9634-4f10-95ad-ffef91f6d884" providerId="ADAL" clId="{DA6150BC-2D2E-43EA-8F77-3632AB7C26B9}" dt="2021-06-11T23:45:34.919" v="5871" actId="1035"/>
          <ac:picMkLst>
            <pc:docMk/>
            <pc:sldMk cId="1261010262" sldId="262"/>
            <ac:picMk id="34" creationId="{A169DB20-BEE6-49B0-81E3-5DF8A8350B6A}"/>
          </ac:picMkLst>
        </pc:picChg>
      </pc:sldChg>
      <pc:sldChg chg="addSp delSp modSp add mod ord">
        <pc:chgData name="Erich Stiefvater" userId="e3459fa7-9634-4f10-95ad-ffef91f6d884" providerId="ADAL" clId="{DA6150BC-2D2E-43EA-8F77-3632AB7C26B9}" dt="2021-06-13T17:53:07.455" v="5967"/>
        <pc:sldMkLst>
          <pc:docMk/>
          <pc:sldMk cId="1781130056" sldId="263"/>
        </pc:sldMkLst>
        <pc:spChg chg="mod">
          <ac:chgData name="Erich Stiefvater" userId="e3459fa7-9634-4f10-95ad-ffef91f6d884" providerId="ADAL" clId="{DA6150BC-2D2E-43EA-8F77-3632AB7C26B9}" dt="2021-06-11T20:25:03.146" v="2212" actId="20577"/>
          <ac:spMkLst>
            <pc:docMk/>
            <pc:sldMk cId="1781130056" sldId="263"/>
            <ac:spMk id="4" creationId="{855A7466-79DF-A44F-A617-D2185FE4C243}"/>
          </ac:spMkLst>
        </pc:spChg>
        <pc:spChg chg="mod">
          <ac:chgData name="Erich Stiefvater" userId="e3459fa7-9634-4f10-95ad-ffef91f6d884" providerId="ADAL" clId="{DA6150BC-2D2E-43EA-8F77-3632AB7C26B9}" dt="2021-06-11T20:25:17.670" v="2258" actId="6549"/>
          <ac:spMkLst>
            <pc:docMk/>
            <pc:sldMk cId="1781130056" sldId="263"/>
            <ac:spMk id="6" creationId="{55BEE4C1-1C85-42C1-8CDB-D64662CDDAE6}"/>
          </ac:spMkLst>
        </pc:spChg>
        <pc:spChg chg="del">
          <ac:chgData name="Erich Stiefvater" userId="e3459fa7-9634-4f10-95ad-ffef91f6d884" providerId="ADAL" clId="{DA6150BC-2D2E-43EA-8F77-3632AB7C26B9}" dt="2021-06-11T20:25:09.724" v="2213" actId="478"/>
          <ac:spMkLst>
            <pc:docMk/>
            <pc:sldMk cId="1781130056" sldId="263"/>
            <ac:spMk id="8" creationId="{1AEFD0F6-63CE-4FA6-BC12-69EB7AF4F287}"/>
          </ac:spMkLst>
        </pc:spChg>
        <pc:spChg chg="mod">
          <ac:chgData name="Erich Stiefvater" userId="e3459fa7-9634-4f10-95ad-ffef91f6d884" providerId="ADAL" clId="{DA6150BC-2D2E-43EA-8F77-3632AB7C26B9}" dt="2021-06-11T20:26:56.546" v="2562" actId="1036"/>
          <ac:spMkLst>
            <pc:docMk/>
            <pc:sldMk cId="1781130056" sldId="263"/>
            <ac:spMk id="9" creationId="{921B6D69-D847-405A-B280-F42D56BEFD35}"/>
          </ac:spMkLst>
        </pc:spChg>
        <pc:picChg chg="del">
          <ac:chgData name="Erich Stiefvater" userId="e3459fa7-9634-4f10-95ad-ffef91f6d884" providerId="ADAL" clId="{DA6150BC-2D2E-43EA-8F77-3632AB7C26B9}" dt="2021-06-11T20:19:00.569" v="1842" actId="478"/>
          <ac:picMkLst>
            <pc:docMk/>
            <pc:sldMk cId="1781130056" sldId="263"/>
            <ac:picMk id="2" creationId="{545B1DE3-2D0F-46BF-B868-018B4873FFFB}"/>
          </ac:picMkLst>
        </pc:picChg>
        <pc:picChg chg="add mod">
          <ac:chgData name="Erich Stiefvater" userId="e3459fa7-9634-4f10-95ad-ffef91f6d884" providerId="ADAL" clId="{DA6150BC-2D2E-43EA-8F77-3632AB7C26B9}" dt="2021-06-11T20:25:32.519" v="2262" actId="1038"/>
          <ac:picMkLst>
            <pc:docMk/>
            <pc:sldMk cId="1781130056" sldId="263"/>
            <ac:picMk id="5" creationId="{48F4FB1B-BE63-4982-A52F-2CDF96363EE2}"/>
          </ac:picMkLst>
        </pc:picChg>
      </pc:sldChg>
      <pc:sldChg chg="modSp add del mod">
        <pc:chgData name="Erich Stiefvater" userId="e3459fa7-9634-4f10-95ad-ffef91f6d884" providerId="ADAL" clId="{DA6150BC-2D2E-43EA-8F77-3632AB7C26B9}" dt="2021-06-11T20:18:32.522" v="1841" actId="47"/>
        <pc:sldMkLst>
          <pc:docMk/>
          <pc:sldMk cId="518707081" sldId="264"/>
        </pc:sldMkLst>
        <pc:spChg chg="mod">
          <ac:chgData name="Erich Stiefvater" userId="e3459fa7-9634-4f10-95ad-ffef91f6d884" providerId="ADAL" clId="{DA6150BC-2D2E-43EA-8F77-3632AB7C26B9}" dt="2021-06-11T04:46:49.185" v="343" actId="20577"/>
          <ac:spMkLst>
            <pc:docMk/>
            <pc:sldMk cId="518707081" sldId="264"/>
            <ac:spMk id="4" creationId="{855A7466-79DF-A44F-A617-D2185FE4C243}"/>
          </ac:spMkLst>
        </pc:spChg>
      </pc:sldChg>
      <pc:sldChg chg="addSp delSp modSp add mod ord">
        <pc:chgData name="Erich Stiefvater" userId="e3459fa7-9634-4f10-95ad-ffef91f6d884" providerId="ADAL" clId="{DA6150BC-2D2E-43EA-8F77-3632AB7C26B9}" dt="2021-06-13T17:39:33.033" v="5965"/>
        <pc:sldMkLst>
          <pc:docMk/>
          <pc:sldMk cId="3286741458" sldId="265"/>
        </pc:sldMkLst>
        <pc:spChg chg="mod">
          <ac:chgData name="Erich Stiefvater" userId="e3459fa7-9634-4f10-95ad-ffef91f6d884" providerId="ADAL" clId="{DA6150BC-2D2E-43EA-8F77-3632AB7C26B9}" dt="2021-06-11T05:07:58.646" v="710" actId="14100"/>
          <ac:spMkLst>
            <pc:docMk/>
            <pc:sldMk cId="3286741458" sldId="265"/>
            <ac:spMk id="6" creationId="{55BEE4C1-1C85-42C1-8CDB-D64662CDDAE6}"/>
          </ac:spMkLst>
        </pc:spChg>
        <pc:spChg chg="mod">
          <ac:chgData name="Erich Stiefvater" userId="e3459fa7-9634-4f10-95ad-ffef91f6d884" providerId="ADAL" clId="{DA6150BC-2D2E-43EA-8F77-3632AB7C26B9}" dt="2021-06-11T23:17:56.241" v="5131" actId="1038"/>
          <ac:spMkLst>
            <pc:docMk/>
            <pc:sldMk cId="3286741458" sldId="265"/>
            <ac:spMk id="9" creationId="{921B6D69-D847-405A-B280-F42D56BEFD35}"/>
          </ac:spMkLst>
        </pc:spChg>
        <pc:picChg chg="del">
          <ac:chgData name="Erich Stiefvater" userId="e3459fa7-9634-4f10-95ad-ffef91f6d884" providerId="ADAL" clId="{DA6150BC-2D2E-43EA-8F77-3632AB7C26B9}" dt="2021-06-11T04:49:06.220" v="606" actId="478"/>
          <ac:picMkLst>
            <pc:docMk/>
            <pc:sldMk cId="3286741458" sldId="265"/>
            <ac:picMk id="2" creationId="{545B1DE3-2D0F-46BF-B868-018B4873FFFB}"/>
          </ac:picMkLst>
        </pc:picChg>
        <pc:picChg chg="add mod modCrop">
          <ac:chgData name="Erich Stiefvater" userId="e3459fa7-9634-4f10-95ad-ffef91f6d884" providerId="ADAL" clId="{DA6150BC-2D2E-43EA-8F77-3632AB7C26B9}" dt="2021-06-11T23:14:44.389" v="5082" actId="1035"/>
          <ac:picMkLst>
            <pc:docMk/>
            <pc:sldMk cId="3286741458" sldId="265"/>
            <ac:picMk id="3" creationId="{C92299E8-C7C2-4A64-9115-F1A60A7B400C}"/>
          </ac:picMkLst>
        </pc:picChg>
        <pc:picChg chg="add mod">
          <ac:chgData name="Erich Stiefvater" userId="e3459fa7-9634-4f10-95ad-ffef91f6d884" providerId="ADAL" clId="{DA6150BC-2D2E-43EA-8F77-3632AB7C26B9}" dt="2021-06-11T19:17:03.008" v="1471" actId="14100"/>
          <ac:picMkLst>
            <pc:docMk/>
            <pc:sldMk cId="3286741458" sldId="265"/>
            <ac:picMk id="5" creationId="{9786F35C-EC80-4E97-BD25-95EDA1605299}"/>
          </ac:picMkLst>
        </pc:picChg>
        <pc:picChg chg="add mod">
          <ac:chgData name="Erich Stiefvater" userId="e3459fa7-9634-4f10-95ad-ffef91f6d884" providerId="ADAL" clId="{DA6150BC-2D2E-43EA-8F77-3632AB7C26B9}" dt="2021-06-11T19:16:42.412" v="1465" actId="1076"/>
          <ac:picMkLst>
            <pc:docMk/>
            <pc:sldMk cId="3286741458" sldId="265"/>
            <ac:picMk id="2050" creationId="{D8489B6D-439B-4B28-BAFB-C9EF10967D89}"/>
          </ac:picMkLst>
        </pc:picChg>
        <pc:picChg chg="add del mod">
          <ac:chgData name="Erich Stiefvater" userId="e3459fa7-9634-4f10-95ad-ffef91f6d884" providerId="ADAL" clId="{DA6150BC-2D2E-43EA-8F77-3632AB7C26B9}" dt="2021-06-11T05:06:47.790" v="697" actId="478"/>
          <ac:picMkLst>
            <pc:docMk/>
            <pc:sldMk cId="3286741458" sldId="265"/>
            <ac:picMk id="2052" creationId="{773A67D0-2594-40B9-A6DD-4E15CA4C6B0E}"/>
          </ac:picMkLst>
        </pc:picChg>
        <pc:picChg chg="add mod">
          <ac:chgData name="Erich Stiefvater" userId="e3459fa7-9634-4f10-95ad-ffef91f6d884" providerId="ADAL" clId="{DA6150BC-2D2E-43EA-8F77-3632AB7C26B9}" dt="2021-06-11T20:28:08.100" v="2564" actId="1076"/>
          <ac:picMkLst>
            <pc:docMk/>
            <pc:sldMk cId="3286741458" sldId="265"/>
            <ac:picMk id="2054" creationId="{1DF12575-D77F-49D6-97E6-30DB6C58AAF2}"/>
          </ac:picMkLst>
        </pc:picChg>
        <pc:picChg chg="add mod">
          <ac:chgData name="Erich Stiefvater" userId="e3459fa7-9634-4f10-95ad-ffef91f6d884" providerId="ADAL" clId="{DA6150BC-2D2E-43EA-8F77-3632AB7C26B9}" dt="2021-06-11T19:16:57.171" v="1468" actId="1076"/>
          <ac:picMkLst>
            <pc:docMk/>
            <pc:sldMk cId="3286741458" sldId="265"/>
            <ac:picMk id="2056" creationId="{6F573C00-86C7-49DF-BBEC-415DE8DACFBC}"/>
          </ac:picMkLst>
        </pc:picChg>
      </pc:sldChg>
      <pc:sldChg chg="addSp delSp modSp add mod">
        <pc:chgData name="Erich Stiefvater" userId="e3459fa7-9634-4f10-95ad-ffef91f6d884" providerId="ADAL" clId="{DA6150BC-2D2E-43EA-8F77-3632AB7C26B9}" dt="2021-06-11T19:28:31.352" v="1530" actId="6549"/>
        <pc:sldMkLst>
          <pc:docMk/>
          <pc:sldMk cId="3973277932" sldId="266"/>
        </pc:sldMkLst>
        <pc:spChg chg="mod">
          <ac:chgData name="Erich Stiefvater" userId="e3459fa7-9634-4f10-95ad-ffef91f6d884" providerId="ADAL" clId="{DA6150BC-2D2E-43EA-8F77-3632AB7C26B9}" dt="2021-06-11T05:53:47.950" v="798" actId="14100"/>
          <ac:spMkLst>
            <pc:docMk/>
            <pc:sldMk cId="3973277932" sldId="266"/>
            <ac:spMk id="4" creationId="{855A7466-79DF-A44F-A617-D2185FE4C243}"/>
          </ac:spMkLst>
        </pc:spChg>
        <pc:spChg chg="mod">
          <ac:chgData name="Erich Stiefvater" userId="e3459fa7-9634-4f10-95ad-ffef91f6d884" providerId="ADAL" clId="{DA6150BC-2D2E-43EA-8F77-3632AB7C26B9}" dt="2021-06-11T19:28:31.352" v="1530" actId="6549"/>
          <ac:spMkLst>
            <pc:docMk/>
            <pc:sldMk cId="3973277932" sldId="266"/>
            <ac:spMk id="6" creationId="{55BEE4C1-1C85-42C1-8CDB-D64662CDDAE6}"/>
          </ac:spMkLst>
        </pc:spChg>
        <pc:spChg chg="mod">
          <ac:chgData name="Erich Stiefvater" userId="e3459fa7-9634-4f10-95ad-ffef91f6d884" providerId="ADAL" clId="{DA6150BC-2D2E-43EA-8F77-3632AB7C26B9}" dt="2021-06-11T19:26:49.042" v="1478" actId="1076"/>
          <ac:spMkLst>
            <pc:docMk/>
            <pc:sldMk cId="3973277932" sldId="266"/>
            <ac:spMk id="9" creationId="{921B6D69-D847-405A-B280-F42D56BEFD35}"/>
          </ac:spMkLst>
        </pc:spChg>
        <pc:picChg chg="del">
          <ac:chgData name="Erich Stiefvater" userId="e3459fa7-9634-4f10-95ad-ffef91f6d884" providerId="ADAL" clId="{DA6150BC-2D2E-43EA-8F77-3632AB7C26B9}" dt="2021-06-11T19:05:10.175" v="1400" actId="478"/>
          <ac:picMkLst>
            <pc:docMk/>
            <pc:sldMk cId="3973277932" sldId="266"/>
            <ac:picMk id="2" creationId="{545B1DE3-2D0F-46BF-B868-018B4873FFFB}"/>
          </ac:picMkLst>
        </pc:picChg>
        <pc:picChg chg="add mod">
          <ac:chgData name="Erich Stiefvater" userId="e3459fa7-9634-4f10-95ad-ffef91f6d884" providerId="ADAL" clId="{DA6150BC-2D2E-43EA-8F77-3632AB7C26B9}" dt="2021-06-11T19:26:45.097" v="1477" actId="1076"/>
          <ac:picMkLst>
            <pc:docMk/>
            <pc:sldMk cId="3973277932" sldId="266"/>
            <ac:picMk id="1026" creationId="{272ADD5E-24D2-480A-93AE-A44E0D4BA955}"/>
          </ac:picMkLst>
        </pc:picChg>
      </pc:sldChg>
      <pc:sldChg chg="addSp modSp add mod ord">
        <pc:chgData name="Erich Stiefvater" userId="e3459fa7-9634-4f10-95ad-ffef91f6d884" providerId="ADAL" clId="{DA6150BC-2D2E-43EA-8F77-3632AB7C26B9}" dt="2021-06-11T23:13:53.889" v="5078"/>
        <pc:sldMkLst>
          <pc:docMk/>
          <pc:sldMk cId="2538859965" sldId="267"/>
        </pc:sldMkLst>
        <pc:spChg chg="mod">
          <ac:chgData name="Erich Stiefvater" userId="e3459fa7-9634-4f10-95ad-ffef91f6d884" providerId="ADAL" clId="{DA6150BC-2D2E-43EA-8F77-3632AB7C26B9}" dt="2021-06-11T22:32:06.936" v="3175" actId="14100"/>
          <ac:spMkLst>
            <pc:docMk/>
            <pc:sldMk cId="2538859965" sldId="267"/>
            <ac:spMk id="4" creationId="{855A7466-79DF-A44F-A617-D2185FE4C243}"/>
          </ac:spMkLst>
        </pc:spChg>
        <pc:spChg chg="mod">
          <ac:chgData name="Erich Stiefvater" userId="e3459fa7-9634-4f10-95ad-ffef91f6d884" providerId="ADAL" clId="{DA6150BC-2D2E-43EA-8F77-3632AB7C26B9}" dt="2021-06-11T20:16:07.857" v="1670" actId="20577"/>
          <ac:spMkLst>
            <pc:docMk/>
            <pc:sldMk cId="2538859965" sldId="267"/>
            <ac:spMk id="6" creationId="{55BEE4C1-1C85-42C1-8CDB-D64662CDDAE6}"/>
          </ac:spMkLst>
        </pc:spChg>
        <pc:picChg chg="add mod">
          <ac:chgData name="Erich Stiefvater" userId="e3459fa7-9634-4f10-95ad-ffef91f6d884" providerId="ADAL" clId="{DA6150BC-2D2E-43EA-8F77-3632AB7C26B9}" dt="2021-06-11T22:33:57.746" v="3178"/>
          <ac:picMkLst>
            <pc:docMk/>
            <pc:sldMk cId="2538859965" sldId="267"/>
            <ac:picMk id="3" creationId="{9A291A64-E3D2-4D80-AF1B-12966D5FDDA5}"/>
          </ac:picMkLst>
        </pc:picChg>
      </pc:sldChg>
      <pc:sldChg chg="add del">
        <pc:chgData name="Erich Stiefvater" userId="e3459fa7-9634-4f10-95ad-ffef91f6d884" providerId="ADAL" clId="{DA6150BC-2D2E-43EA-8F77-3632AB7C26B9}" dt="2021-06-11T19:29:25.090" v="1533" actId="2890"/>
        <pc:sldMkLst>
          <pc:docMk/>
          <pc:sldMk cId="4008139193" sldId="267"/>
        </pc:sldMkLst>
      </pc:sldChg>
      <pc:sldChg chg="addSp delSp modSp add mod ord">
        <pc:chgData name="Erich Stiefvater" userId="e3459fa7-9634-4f10-95ad-ffef91f6d884" providerId="ADAL" clId="{DA6150BC-2D2E-43EA-8F77-3632AB7C26B9}" dt="2021-06-13T18:24:25.433" v="6172" actId="404"/>
        <pc:sldMkLst>
          <pc:docMk/>
          <pc:sldMk cId="2025069319" sldId="268"/>
        </pc:sldMkLst>
        <pc:spChg chg="mod">
          <ac:chgData name="Erich Stiefvater" userId="e3459fa7-9634-4f10-95ad-ffef91f6d884" providerId="ADAL" clId="{DA6150BC-2D2E-43EA-8F77-3632AB7C26B9}" dt="2021-06-11T20:18:21.606" v="1838" actId="20577"/>
          <ac:spMkLst>
            <pc:docMk/>
            <pc:sldMk cId="2025069319" sldId="268"/>
            <ac:spMk id="4" creationId="{855A7466-79DF-A44F-A617-D2185FE4C243}"/>
          </ac:spMkLst>
        </pc:spChg>
        <pc:spChg chg="mod">
          <ac:chgData name="Erich Stiefvater" userId="e3459fa7-9634-4f10-95ad-ffef91f6d884" providerId="ADAL" clId="{DA6150BC-2D2E-43EA-8F77-3632AB7C26B9}" dt="2021-06-11T22:58:32.412" v="4122" actId="20577"/>
          <ac:spMkLst>
            <pc:docMk/>
            <pc:sldMk cId="2025069319" sldId="268"/>
            <ac:spMk id="6" creationId="{55BEE4C1-1C85-42C1-8CDB-D64662CDDAE6}"/>
          </ac:spMkLst>
        </pc:spChg>
        <pc:spChg chg="add mod">
          <ac:chgData name="Erich Stiefvater" userId="e3459fa7-9634-4f10-95ad-ffef91f6d884" providerId="ADAL" clId="{DA6150BC-2D2E-43EA-8F77-3632AB7C26B9}" dt="2021-06-13T18:24:25.433" v="6172" actId="404"/>
          <ac:spMkLst>
            <pc:docMk/>
            <pc:sldMk cId="2025069319" sldId="268"/>
            <ac:spMk id="7" creationId="{93935ECD-5735-49EB-B87B-1FCBE633F00E}"/>
          </ac:spMkLst>
        </pc:spChg>
        <pc:spChg chg="del">
          <ac:chgData name="Erich Stiefvater" userId="e3459fa7-9634-4f10-95ad-ffef91f6d884" providerId="ADAL" clId="{DA6150BC-2D2E-43EA-8F77-3632AB7C26B9}" dt="2021-06-11T23:04:40.291" v="4802" actId="478"/>
          <ac:spMkLst>
            <pc:docMk/>
            <pc:sldMk cId="2025069319" sldId="268"/>
            <ac:spMk id="8" creationId="{1AEFD0F6-63CE-4FA6-BC12-69EB7AF4F287}"/>
          </ac:spMkLst>
        </pc:spChg>
        <pc:spChg chg="del">
          <ac:chgData name="Erich Stiefvater" userId="e3459fa7-9634-4f10-95ad-ffef91f6d884" providerId="ADAL" clId="{DA6150BC-2D2E-43EA-8F77-3632AB7C26B9}" dt="2021-06-11T20:27:18.372" v="2563" actId="478"/>
          <ac:spMkLst>
            <pc:docMk/>
            <pc:sldMk cId="2025069319" sldId="268"/>
            <ac:spMk id="9" creationId="{921B6D69-D847-405A-B280-F42D56BEFD35}"/>
          </ac:spMkLst>
        </pc:spChg>
        <pc:spChg chg="add mod">
          <ac:chgData name="Erich Stiefvater" userId="e3459fa7-9634-4f10-95ad-ffef91f6d884" providerId="ADAL" clId="{DA6150BC-2D2E-43EA-8F77-3632AB7C26B9}" dt="2021-06-11T23:05:05.046" v="4946" actId="403"/>
          <ac:spMkLst>
            <pc:docMk/>
            <pc:sldMk cId="2025069319" sldId="268"/>
            <ac:spMk id="10" creationId="{DA202F34-5D59-4C9A-9653-8A88565738A1}"/>
          </ac:spMkLst>
        </pc:spChg>
        <pc:spChg chg="add mod topLvl">
          <ac:chgData name="Erich Stiefvater" userId="e3459fa7-9634-4f10-95ad-ffef91f6d884" providerId="ADAL" clId="{DA6150BC-2D2E-43EA-8F77-3632AB7C26B9}" dt="2021-06-11T23:06:30.685" v="5032" actId="1037"/>
          <ac:spMkLst>
            <pc:docMk/>
            <pc:sldMk cId="2025069319" sldId="268"/>
            <ac:spMk id="11" creationId="{5C31D1B9-D90E-4D04-BDF7-566FD7A96033}"/>
          </ac:spMkLst>
        </pc:spChg>
        <pc:spChg chg="add del mod">
          <ac:chgData name="Erich Stiefvater" userId="e3459fa7-9634-4f10-95ad-ffef91f6d884" providerId="ADAL" clId="{DA6150BC-2D2E-43EA-8F77-3632AB7C26B9}" dt="2021-06-11T23:00:10.978" v="4189" actId="478"/>
          <ac:spMkLst>
            <pc:docMk/>
            <pc:sldMk cId="2025069319" sldId="268"/>
            <ac:spMk id="12" creationId="{F2E0386D-246E-4140-8B2F-8724DF132086}"/>
          </ac:spMkLst>
        </pc:spChg>
        <pc:spChg chg="add mod topLvl">
          <ac:chgData name="Erich Stiefvater" userId="e3459fa7-9634-4f10-95ad-ffef91f6d884" providerId="ADAL" clId="{DA6150BC-2D2E-43EA-8F77-3632AB7C26B9}" dt="2021-06-11T23:07:08.440" v="5069" actId="20577"/>
          <ac:spMkLst>
            <pc:docMk/>
            <pc:sldMk cId="2025069319" sldId="268"/>
            <ac:spMk id="13" creationId="{007CBEF1-9EA6-4C90-8C7D-1D635B676EDB}"/>
          </ac:spMkLst>
        </pc:spChg>
        <pc:grpChg chg="add del mod">
          <ac:chgData name="Erich Stiefvater" userId="e3459fa7-9634-4f10-95ad-ffef91f6d884" providerId="ADAL" clId="{DA6150BC-2D2E-43EA-8F77-3632AB7C26B9}" dt="2021-06-11T23:05:25.278" v="4948" actId="165"/>
          <ac:grpSpMkLst>
            <pc:docMk/>
            <pc:sldMk cId="2025069319" sldId="268"/>
            <ac:grpSpMk id="2" creationId="{48F6AE03-2C77-430B-8215-02425A922CEF}"/>
          </ac:grpSpMkLst>
        </pc:grpChg>
        <pc:picChg chg="add mod">
          <ac:chgData name="Erich Stiefvater" userId="e3459fa7-9634-4f10-95ad-ffef91f6d884" providerId="ADAL" clId="{DA6150BC-2D2E-43EA-8F77-3632AB7C26B9}" dt="2021-06-13T15:46:11.475" v="5957" actId="1036"/>
          <ac:picMkLst>
            <pc:docMk/>
            <pc:sldMk cId="2025069319" sldId="268"/>
            <ac:picMk id="3074" creationId="{94EC5416-9FCC-44D6-88FB-2F146FFA60CF}"/>
          </ac:picMkLst>
        </pc:picChg>
      </pc:sldChg>
      <pc:sldChg chg="addSp delSp modSp add mod ord">
        <pc:chgData name="Erich Stiefvater" userId="e3459fa7-9634-4f10-95ad-ffef91f6d884" providerId="ADAL" clId="{DA6150BC-2D2E-43EA-8F77-3632AB7C26B9}" dt="2021-06-13T16:16:19.655" v="5959"/>
        <pc:sldMkLst>
          <pc:docMk/>
          <pc:sldMk cId="3347307280" sldId="269"/>
        </pc:sldMkLst>
        <pc:spChg chg="mod">
          <ac:chgData name="Erich Stiefvater" userId="e3459fa7-9634-4f10-95ad-ffef91f6d884" providerId="ADAL" clId="{DA6150BC-2D2E-43EA-8F77-3632AB7C26B9}" dt="2021-06-11T21:53:48.987" v="2628" actId="20577"/>
          <ac:spMkLst>
            <pc:docMk/>
            <pc:sldMk cId="3347307280" sldId="269"/>
            <ac:spMk id="4" creationId="{855A7466-79DF-A44F-A617-D2185FE4C243}"/>
          </ac:spMkLst>
        </pc:spChg>
        <pc:spChg chg="add mod">
          <ac:chgData name="Erich Stiefvater" userId="e3459fa7-9634-4f10-95ad-ffef91f6d884" providerId="ADAL" clId="{DA6150BC-2D2E-43EA-8F77-3632AB7C26B9}" dt="2021-06-11T23:16:47.097" v="5105" actId="1036"/>
          <ac:spMkLst>
            <pc:docMk/>
            <pc:sldMk cId="3347307280" sldId="269"/>
            <ac:spMk id="5" creationId="{0AC3D2D0-484C-4A99-B58B-83B64467F58B}"/>
          </ac:spMkLst>
        </pc:spChg>
        <pc:spChg chg="mod">
          <ac:chgData name="Erich Stiefvater" userId="e3459fa7-9634-4f10-95ad-ffef91f6d884" providerId="ADAL" clId="{DA6150BC-2D2E-43EA-8F77-3632AB7C26B9}" dt="2021-06-11T22:31:28.707" v="3160" actId="13926"/>
          <ac:spMkLst>
            <pc:docMk/>
            <pc:sldMk cId="3347307280" sldId="269"/>
            <ac:spMk id="6" creationId="{55BEE4C1-1C85-42C1-8CDB-D64662CDDAE6}"/>
          </ac:spMkLst>
        </pc:spChg>
        <pc:spChg chg="add mod">
          <ac:chgData name="Erich Stiefvater" userId="e3459fa7-9634-4f10-95ad-ffef91f6d884" providerId="ADAL" clId="{DA6150BC-2D2E-43EA-8F77-3632AB7C26B9}" dt="2021-06-11T22:22:35.862" v="2908"/>
          <ac:spMkLst>
            <pc:docMk/>
            <pc:sldMk cId="3347307280" sldId="269"/>
            <ac:spMk id="9" creationId="{7902C40A-BC9E-43BA-AFE3-7816498466E7}"/>
          </ac:spMkLst>
        </pc:spChg>
        <pc:picChg chg="add del mod">
          <ac:chgData name="Erich Stiefvater" userId="e3459fa7-9634-4f10-95ad-ffef91f6d884" providerId="ADAL" clId="{DA6150BC-2D2E-43EA-8F77-3632AB7C26B9}" dt="2021-06-11T22:21:42.409" v="2863" actId="478"/>
          <ac:picMkLst>
            <pc:docMk/>
            <pc:sldMk cId="3347307280" sldId="269"/>
            <ac:picMk id="3" creationId="{8B74C691-9074-4F74-A0A9-0DF666BF0278}"/>
          </ac:picMkLst>
        </pc:picChg>
        <pc:picChg chg="add mod">
          <ac:chgData name="Erich Stiefvater" userId="e3459fa7-9634-4f10-95ad-ffef91f6d884" providerId="ADAL" clId="{DA6150BC-2D2E-43EA-8F77-3632AB7C26B9}" dt="2021-06-11T22:28:04.432" v="3036" actId="1076"/>
          <ac:picMkLst>
            <pc:docMk/>
            <pc:sldMk cId="3347307280" sldId="269"/>
            <ac:picMk id="7" creationId="{AFCE6454-D35A-4F84-9E0B-C13092C42AB5}"/>
          </ac:picMkLst>
        </pc:picChg>
        <pc:picChg chg="add mod">
          <ac:chgData name="Erich Stiefvater" userId="e3459fa7-9634-4f10-95ad-ffef91f6d884" providerId="ADAL" clId="{DA6150BC-2D2E-43EA-8F77-3632AB7C26B9}" dt="2021-06-11T22:22:35.862" v="2908"/>
          <ac:picMkLst>
            <pc:docMk/>
            <pc:sldMk cId="3347307280" sldId="269"/>
            <ac:picMk id="8" creationId="{407D451C-1A1C-49C6-BA9B-9EC700812F74}"/>
          </ac:picMkLst>
        </pc:picChg>
        <pc:picChg chg="add mod">
          <ac:chgData name="Erich Stiefvater" userId="e3459fa7-9634-4f10-95ad-ffef91f6d884" providerId="ADAL" clId="{DA6150BC-2D2E-43EA-8F77-3632AB7C26B9}" dt="2021-06-11T22:30:36.185" v="3106" actId="1076"/>
          <ac:picMkLst>
            <pc:docMk/>
            <pc:sldMk cId="3347307280" sldId="269"/>
            <ac:picMk id="10" creationId="{6BE92EA5-DA0A-4D8F-A80C-28F20941F934}"/>
          </ac:picMkLst>
        </pc:picChg>
        <pc:picChg chg="add mod">
          <ac:chgData name="Erich Stiefvater" userId="e3459fa7-9634-4f10-95ad-ffef91f6d884" providerId="ADAL" clId="{DA6150BC-2D2E-43EA-8F77-3632AB7C26B9}" dt="2021-06-11T22:24:34.264" v="2953" actId="1076"/>
          <ac:picMkLst>
            <pc:docMk/>
            <pc:sldMk cId="3347307280" sldId="269"/>
            <ac:picMk id="2050" creationId="{06055748-6807-4CC3-97D1-48F3EE1982FB}"/>
          </ac:picMkLst>
        </pc:picChg>
        <pc:picChg chg="add mod">
          <ac:chgData name="Erich Stiefvater" userId="e3459fa7-9634-4f10-95ad-ffef91f6d884" providerId="ADAL" clId="{DA6150BC-2D2E-43EA-8F77-3632AB7C26B9}" dt="2021-06-11T22:28:08.096" v="3037" actId="1076"/>
          <ac:picMkLst>
            <pc:docMk/>
            <pc:sldMk cId="3347307280" sldId="269"/>
            <ac:picMk id="2052" creationId="{D6376A36-FACC-4D96-8F04-A7E0E3D402D5}"/>
          </ac:picMkLst>
        </pc:picChg>
      </pc:sldChg>
      <pc:sldChg chg="addSp delSp modSp add mod ord">
        <pc:chgData name="Erich Stiefvater" userId="e3459fa7-9634-4f10-95ad-ffef91f6d884" providerId="ADAL" clId="{DA6150BC-2D2E-43EA-8F77-3632AB7C26B9}" dt="2021-06-13T18:52:23.990" v="6374" actId="20577"/>
        <pc:sldMkLst>
          <pc:docMk/>
          <pc:sldMk cId="2038851711" sldId="270"/>
        </pc:sldMkLst>
        <pc:spChg chg="mod">
          <ac:chgData name="Erich Stiefvater" userId="e3459fa7-9634-4f10-95ad-ffef91f6d884" providerId="ADAL" clId="{DA6150BC-2D2E-43EA-8F77-3632AB7C26B9}" dt="2021-06-13T18:52:23.990" v="6374" actId="20577"/>
          <ac:spMkLst>
            <pc:docMk/>
            <pc:sldMk cId="2038851711" sldId="270"/>
            <ac:spMk id="4" creationId="{855A7466-79DF-A44F-A617-D2185FE4C243}"/>
          </ac:spMkLst>
        </pc:spChg>
        <pc:spChg chg="mod">
          <ac:chgData name="Erich Stiefvater" userId="e3459fa7-9634-4f10-95ad-ffef91f6d884" providerId="ADAL" clId="{DA6150BC-2D2E-43EA-8F77-3632AB7C26B9}" dt="2021-06-13T18:50:57.979" v="6372" actId="13926"/>
          <ac:spMkLst>
            <pc:docMk/>
            <pc:sldMk cId="2038851711" sldId="270"/>
            <ac:spMk id="6" creationId="{55BEE4C1-1C85-42C1-8CDB-D64662CDDAE6}"/>
          </ac:spMkLst>
        </pc:spChg>
        <pc:spChg chg="mod">
          <ac:chgData name="Erich Stiefvater" userId="e3459fa7-9634-4f10-95ad-ffef91f6d884" providerId="ADAL" clId="{DA6150BC-2D2E-43EA-8F77-3632AB7C26B9}" dt="2021-06-13T18:39:29.611" v="6248" actId="14100"/>
          <ac:spMkLst>
            <pc:docMk/>
            <pc:sldMk cId="2038851711" sldId="270"/>
            <ac:spMk id="9" creationId="{921B6D69-D847-405A-B280-F42D56BEFD35}"/>
          </ac:spMkLst>
        </pc:spChg>
        <pc:spChg chg="add mod">
          <ac:chgData name="Erich Stiefvater" userId="e3459fa7-9634-4f10-95ad-ffef91f6d884" providerId="ADAL" clId="{DA6150BC-2D2E-43EA-8F77-3632AB7C26B9}" dt="2021-06-13T18:50:28.592" v="6298"/>
          <ac:spMkLst>
            <pc:docMk/>
            <pc:sldMk cId="2038851711" sldId="270"/>
            <ac:spMk id="11" creationId="{BD6E4007-E101-4331-9E4D-5F05F555CE6A}"/>
          </ac:spMkLst>
        </pc:spChg>
        <pc:picChg chg="del">
          <ac:chgData name="Erich Stiefvater" userId="e3459fa7-9634-4f10-95ad-ffef91f6d884" providerId="ADAL" clId="{DA6150BC-2D2E-43EA-8F77-3632AB7C26B9}" dt="2021-06-13T18:38:56.029" v="6176" actId="478"/>
          <ac:picMkLst>
            <pc:docMk/>
            <pc:sldMk cId="2038851711" sldId="270"/>
            <ac:picMk id="5" creationId="{48F4FB1B-BE63-4982-A52F-2CDF96363EE2}"/>
          </ac:picMkLst>
        </pc:picChg>
        <pc:picChg chg="add mod">
          <ac:chgData name="Erich Stiefvater" userId="e3459fa7-9634-4f10-95ad-ffef91f6d884" providerId="ADAL" clId="{DA6150BC-2D2E-43EA-8F77-3632AB7C26B9}" dt="2021-06-13T18:50:28.592" v="6298"/>
          <ac:picMkLst>
            <pc:docMk/>
            <pc:sldMk cId="2038851711" sldId="270"/>
            <ac:picMk id="10" creationId="{042266B9-3801-41A8-8873-7ECA3843B095}"/>
          </ac:picMkLst>
        </pc:picChg>
        <pc:picChg chg="add mod">
          <ac:chgData name="Erich Stiefvater" userId="e3459fa7-9634-4f10-95ad-ffef91f6d884" providerId="ADAL" clId="{DA6150BC-2D2E-43EA-8F77-3632AB7C26B9}" dt="2021-06-13T18:50:08.487" v="6296" actId="408"/>
          <ac:picMkLst>
            <pc:docMk/>
            <pc:sldMk cId="2038851711" sldId="270"/>
            <ac:picMk id="1026" creationId="{CA3ABF94-951B-4464-B27F-2E74A218DE63}"/>
          </ac:picMkLst>
        </pc:picChg>
        <pc:picChg chg="add mod">
          <ac:chgData name="Erich Stiefvater" userId="e3459fa7-9634-4f10-95ad-ffef91f6d884" providerId="ADAL" clId="{DA6150BC-2D2E-43EA-8F77-3632AB7C26B9}" dt="2021-06-13T18:50:08.487" v="6296" actId="408"/>
          <ac:picMkLst>
            <pc:docMk/>
            <pc:sldMk cId="2038851711" sldId="270"/>
            <ac:picMk id="1028" creationId="{065C9151-3BA9-492D-80E3-DC8C9E344460}"/>
          </ac:picMkLst>
        </pc:picChg>
        <pc:picChg chg="add mod">
          <ac:chgData name="Erich Stiefvater" userId="e3459fa7-9634-4f10-95ad-ffef91f6d884" providerId="ADAL" clId="{DA6150BC-2D2E-43EA-8F77-3632AB7C26B9}" dt="2021-06-13T18:50:08.487" v="6296" actId="408"/>
          <ac:picMkLst>
            <pc:docMk/>
            <pc:sldMk cId="2038851711" sldId="270"/>
            <ac:picMk id="1030" creationId="{B4254CCF-A2BB-40A9-A61E-78CC8301DBAD}"/>
          </ac:picMkLst>
        </pc:picChg>
      </pc:sldChg>
      <pc:sldChg chg="new del">
        <pc:chgData name="Erich Stiefvater" userId="e3459fa7-9634-4f10-95ad-ffef91f6d884" providerId="ADAL" clId="{DA6150BC-2D2E-43EA-8F77-3632AB7C26B9}" dt="2021-06-11T23:14:55.217" v="5084" actId="47"/>
        <pc:sldMkLst>
          <pc:docMk/>
          <pc:sldMk cId="2768111422" sldId="270"/>
        </pc:sldMkLst>
      </pc:sldChg>
      <pc:sldChg chg="new del">
        <pc:chgData name="Erich Stiefvater" userId="e3459fa7-9634-4f10-95ad-ffef91f6d884" providerId="ADAL" clId="{DA6150BC-2D2E-43EA-8F77-3632AB7C26B9}" dt="2021-06-11T23:14:54.830" v="5083" actId="47"/>
        <pc:sldMkLst>
          <pc:docMk/>
          <pc:sldMk cId="2058227356" sldId="27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6/29/21</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5EB58-B3E6-9549-BC7E-356DD0B361F0}" type="datetimeFigureOut">
              <a:rPr lang="en-US" smtClean="0"/>
              <a:t>6/29/21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883D6F-C904-C64A-B37E-7602AF283020}" type="slidenum">
              <a:rPr lang="en-US" smtClean="0"/>
              <a:t>‹#›</a:t>
            </a:fld>
            <a:endParaRPr lang="en-US"/>
          </a:p>
        </p:txBody>
      </p:sp>
    </p:spTree>
    <p:extLst>
      <p:ext uri="{BB962C8B-B14F-4D97-AF65-F5344CB8AC3E}">
        <p14:creationId xmlns:p14="http://schemas.microsoft.com/office/powerpoint/2010/main" val="2632480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883D6F-C904-C64A-B37E-7602AF283020}" type="slidenum">
              <a:rPr lang="en-US" smtClean="0"/>
              <a:t>2</a:t>
            </a:fld>
            <a:endParaRPr lang="en-US"/>
          </a:p>
        </p:txBody>
      </p:sp>
    </p:spTree>
    <p:extLst>
      <p:ext uri="{BB962C8B-B14F-4D97-AF65-F5344CB8AC3E}">
        <p14:creationId xmlns:p14="http://schemas.microsoft.com/office/powerpoint/2010/main" val="1639893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883D6F-C904-C64A-B37E-7602AF283020}" type="slidenum">
              <a:rPr lang="en-US" smtClean="0"/>
              <a:t>11</a:t>
            </a:fld>
            <a:endParaRPr lang="en-US"/>
          </a:p>
        </p:txBody>
      </p:sp>
    </p:spTree>
    <p:extLst>
      <p:ext uri="{BB962C8B-B14F-4D97-AF65-F5344CB8AC3E}">
        <p14:creationId xmlns:p14="http://schemas.microsoft.com/office/powerpoint/2010/main" val="2088986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883D6F-C904-C64A-B37E-7602AF283020}" type="slidenum">
              <a:rPr lang="en-US" smtClean="0"/>
              <a:t>3</a:t>
            </a:fld>
            <a:endParaRPr lang="en-US"/>
          </a:p>
        </p:txBody>
      </p:sp>
    </p:spTree>
    <p:extLst>
      <p:ext uri="{BB962C8B-B14F-4D97-AF65-F5344CB8AC3E}">
        <p14:creationId xmlns:p14="http://schemas.microsoft.com/office/powerpoint/2010/main" val="4071854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883D6F-C904-C64A-B37E-7602AF283020}" type="slidenum">
              <a:rPr lang="en-US" smtClean="0"/>
              <a:t>4</a:t>
            </a:fld>
            <a:endParaRPr lang="en-US"/>
          </a:p>
        </p:txBody>
      </p:sp>
    </p:spTree>
    <p:extLst>
      <p:ext uri="{BB962C8B-B14F-4D97-AF65-F5344CB8AC3E}">
        <p14:creationId xmlns:p14="http://schemas.microsoft.com/office/powerpoint/2010/main" val="2022606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883D6F-C904-C64A-B37E-7602AF283020}" type="slidenum">
              <a:rPr lang="en-US" smtClean="0"/>
              <a:t>5</a:t>
            </a:fld>
            <a:endParaRPr lang="en-US"/>
          </a:p>
        </p:txBody>
      </p:sp>
    </p:spTree>
    <p:extLst>
      <p:ext uri="{BB962C8B-B14F-4D97-AF65-F5344CB8AC3E}">
        <p14:creationId xmlns:p14="http://schemas.microsoft.com/office/powerpoint/2010/main" val="3802283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883D6F-C904-C64A-B37E-7602AF283020}" type="slidenum">
              <a:rPr lang="en-US" smtClean="0"/>
              <a:t>6</a:t>
            </a:fld>
            <a:endParaRPr lang="en-US"/>
          </a:p>
        </p:txBody>
      </p:sp>
    </p:spTree>
    <p:extLst>
      <p:ext uri="{BB962C8B-B14F-4D97-AF65-F5344CB8AC3E}">
        <p14:creationId xmlns:p14="http://schemas.microsoft.com/office/powerpoint/2010/main" val="3744703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883D6F-C904-C64A-B37E-7602AF283020}" type="slidenum">
              <a:rPr lang="en-US" smtClean="0"/>
              <a:t>7</a:t>
            </a:fld>
            <a:endParaRPr lang="en-US"/>
          </a:p>
        </p:txBody>
      </p:sp>
    </p:spTree>
    <p:extLst>
      <p:ext uri="{BB962C8B-B14F-4D97-AF65-F5344CB8AC3E}">
        <p14:creationId xmlns:p14="http://schemas.microsoft.com/office/powerpoint/2010/main" val="1671811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883D6F-C904-C64A-B37E-7602AF283020}" type="slidenum">
              <a:rPr lang="en-US" smtClean="0"/>
              <a:t>8</a:t>
            </a:fld>
            <a:endParaRPr lang="en-US"/>
          </a:p>
        </p:txBody>
      </p:sp>
    </p:spTree>
    <p:extLst>
      <p:ext uri="{BB962C8B-B14F-4D97-AF65-F5344CB8AC3E}">
        <p14:creationId xmlns:p14="http://schemas.microsoft.com/office/powerpoint/2010/main" val="930283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883D6F-C904-C64A-B37E-7602AF283020}" type="slidenum">
              <a:rPr lang="en-US" smtClean="0"/>
              <a:t>9</a:t>
            </a:fld>
            <a:endParaRPr lang="en-US"/>
          </a:p>
        </p:txBody>
      </p:sp>
    </p:spTree>
    <p:extLst>
      <p:ext uri="{BB962C8B-B14F-4D97-AF65-F5344CB8AC3E}">
        <p14:creationId xmlns:p14="http://schemas.microsoft.com/office/powerpoint/2010/main" val="566337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883D6F-C904-C64A-B37E-7602AF283020}" type="slidenum">
              <a:rPr lang="en-US" smtClean="0"/>
              <a:t>10</a:t>
            </a:fld>
            <a:endParaRPr lang="en-US"/>
          </a:p>
        </p:txBody>
      </p:sp>
    </p:spTree>
    <p:extLst>
      <p:ext uri="{BB962C8B-B14F-4D97-AF65-F5344CB8AC3E}">
        <p14:creationId xmlns:p14="http://schemas.microsoft.com/office/powerpoint/2010/main" val="3228568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lvl1pPr>
              <a:defRPr>
                <a:latin typeface="Arial" panose="020B0604020202020204" pitchFamily="34" charset="0"/>
                <a:cs typeface="Arial" panose="020B0604020202020204" pitchFamily="34" charset="0"/>
              </a:defRPr>
            </a:lvl1pPr>
          </a:lstStyle>
          <a:p>
            <a:pPr algn="l"/>
            <a:r>
              <a:rPr lang="en-US" sz="4400" dirty="0"/>
              <a:t>Header goes here</a:t>
            </a:r>
          </a:p>
        </p:txBody>
      </p:sp>
      <p:sp>
        <p:nvSpPr>
          <p:cNvPr id="3" name="Text Placeholder 2">
            <a:extLst>
              <a:ext uri="{FF2B5EF4-FFF2-40B4-BE49-F238E27FC236}">
                <a16:creationId xmlns:a16="http://schemas.microsoft.com/office/drawing/2014/main" id="{F2132E37-4373-314D-9CAE-4394ABA307F3}"/>
              </a:ext>
            </a:extLst>
          </p:cNvPr>
          <p:cNvSpPr>
            <a:spLocks noGrp="1"/>
          </p:cNvSpPr>
          <p:nvPr>
            <p:ph type="body" sz="quarter" idx="10"/>
          </p:nvPr>
        </p:nvSpPr>
        <p:spPr>
          <a:xfrm>
            <a:off x="1003672" y="2047875"/>
            <a:ext cx="9861177" cy="4054475"/>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lvl1pPr>
              <a:defRPr>
                <a:latin typeface="Arial" panose="020B0604020202020204" pitchFamily="34" charset="0"/>
                <a:cs typeface="Arial" panose="020B0604020202020204" pitchFamily="34" charset="0"/>
              </a:defRPr>
            </a:lvl1pPr>
          </a:lstStyle>
          <a:p>
            <a:pPr algn="l"/>
            <a:r>
              <a:rPr lang="en-US" sz="4400" dirty="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latin typeface="Arial" panose="020B0604020202020204" pitchFamily="34" charset="0"/>
                <a:cs typeface="Arial" panose="020B0604020202020204" pitchFamily="34" charset="0"/>
              </a:defRPr>
            </a:lvl1pPr>
          </a:lstStyle>
          <a:p>
            <a:pPr algn="l"/>
            <a:r>
              <a:rPr lang="en-US" dirty="0"/>
              <a:t>Title</a:t>
            </a:r>
          </a:p>
        </p:txBody>
      </p:sp>
      <p:pic>
        <p:nvPicPr>
          <p:cNvPr id="5" name="Picture 4">
            <a:extLst>
              <a:ext uri="{FF2B5EF4-FFF2-40B4-BE49-F238E27FC236}">
                <a16:creationId xmlns:a16="http://schemas.microsoft.com/office/drawing/2014/main" id="{0B31582B-F700-4A40-AE5B-3C24969FD249}"/>
              </a:ext>
            </a:extLst>
          </p:cNvPr>
          <p:cNvPicPr>
            <a:picLocks noChangeAspect="1"/>
          </p:cNvPicPr>
          <p:nvPr userDrawn="1"/>
        </p:nvPicPr>
        <p:blipFill>
          <a:blip r:embed="rId2"/>
          <a:stretch>
            <a:fillRect/>
          </a:stretch>
        </p:blipFill>
        <p:spPr>
          <a:xfrm>
            <a:off x="10204656" y="462824"/>
            <a:ext cx="1386709" cy="1540787"/>
          </a:xfrm>
          <a:prstGeom prst="rect">
            <a:avLst/>
          </a:prstGeom>
        </p:spPr>
      </p:pic>
      <p:pic>
        <p:nvPicPr>
          <p:cNvPr id="6" name="Picture 5">
            <a:extLst>
              <a:ext uri="{FF2B5EF4-FFF2-40B4-BE49-F238E27FC236}">
                <a16:creationId xmlns:a16="http://schemas.microsoft.com/office/drawing/2014/main" id="{D725B2CE-746C-C942-888C-C76E223340A6}"/>
              </a:ext>
            </a:extLst>
          </p:cNvPr>
          <p:cNvPicPr>
            <a:picLocks noChangeAspect="1"/>
          </p:cNvPicPr>
          <p:nvPr userDrawn="1"/>
        </p:nvPicPr>
        <p:blipFill rotWithShape="1">
          <a:blip r:embed="rId3"/>
          <a:srcRect l="2318"/>
          <a:stretch>
            <a:fillRect/>
          </a:stretch>
        </p:blipFill>
        <p:spPr>
          <a:xfrm>
            <a:off x="-9144" y="5171396"/>
            <a:ext cx="12205447" cy="1695748"/>
          </a:xfrm>
          <a:prstGeom prst="rect">
            <a:avLst/>
          </a:prstGeom>
        </p:spPr>
      </p:pic>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lvl1pPr>
              <a:defRPr>
                <a:latin typeface="Arial" panose="020B0604020202020204" pitchFamily="34" charset="0"/>
                <a:cs typeface="Arial" panose="020B0604020202020204" pitchFamily="34" charset="0"/>
              </a:defRPr>
            </a:lvl1pPr>
          </a:lstStyle>
          <a:p>
            <a:pPr algn="l"/>
            <a:r>
              <a:rPr lang="en-US" sz="4400" dirty="0"/>
              <a:t>Header goes here</a:t>
            </a: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lvl1pPr>
              <a:defRPr>
                <a:latin typeface="Arial" panose="020B0604020202020204" pitchFamily="34" charset="0"/>
                <a:cs typeface="Arial" panose="020B0604020202020204" pitchFamily="34" charset="0"/>
              </a:defRPr>
            </a:lvl1pPr>
          </a:lstStyle>
          <a:p>
            <a:pPr algn="r"/>
            <a:r>
              <a:rPr lang="en-US" sz="4400" dirty="0"/>
              <a:t>Header goes here</a:t>
            </a:r>
          </a:p>
        </p:txBody>
      </p:sp>
      <p:sp>
        <p:nvSpPr>
          <p:cNvPr id="3" name="Picture Placeholder 2">
            <a:extLst>
              <a:ext uri="{FF2B5EF4-FFF2-40B4-BE49-F238E27FC236}">
                <a16:creationId xmlns:a16="http://schemas.microsoft.com/office/drawing/2014/main" id="{4AE849C9-5D99-254D-8AF3-F5A68333D00A}"/>
              </a:ext>
            </a:extLst>
          </p:cNvPr>
          <p:cNvSpPr>
            <a:spLocks noGrp="1"/>
          </p:cNvSpPr>
          <p:nvPr>
            <p:ph type="pic" sz="quarter" idx="10"/>
          </p:nvPr>
        </p:nvSpPr>
        <p:spPr>
          <a:xfrm>
            <a:off x="0" y="0"/>
            <a:ext cx="4084638" cy="6858000"/>
          </a:xfrm>
        </p:spPr>
        <p:txBody>
          <a:bodyPr/>
          <a:lstStyle/>
          <a:p>
            <a:endParaRPr lang="en-US"/>
          </a:p>
        </p:txBody>
      </p:sp>
      <p:sp>
        <p:nvSpPr>
          <p:cNvPr id="6" name="Text Placeholder 5">
            <a:extLst>
              <a:ext uri="{FF2B5EF4-FFF2-40B4-BE49-F238E27FC236}">
                <a16:creationId xmlns:a16="http://schemas.microsoft.com/office/drawing/2014/main" id="{E273DBA8-EF94-C443-ABF2-DE2BC9313467}"/>
              </a:ext>
            </a:extLst>
          </p:cNvPr>
          <p:cNvSpPr>
            <a:spLocks noGrp="1"/>
          </p:cNvSpPr>
          <p:nvPr>
            <p:ph type="body" sz="quarter" idx="11"/>
          </p:nvPr>
        </p:nvSpPr>
        <p:spPr>
          <a:xfrm>
            <a:off x="4511675" y="2225675"/>
            <a:ext cx="6689725" cy="4035425"/>
          </a:xfrm>
        </p:spPr>
        <p:txBody>
          <a:bodyPr/>
          <a:lstStyle>
            <a:lvl1pPr marL="0" indent="0" algn="r">
              <a:buFontTx/>
              <a:buNone/>
              <a:defRPr/>
            </a:lvl1pPr>
            <a:lvl2pPr marL="457200" indent="0" algn="r">
              <a:buFontTx/>
              <a:buNone/>
              <a:defRPr/>
            </a:lvl2pPr>
            <a:lvl3pPr marL="914400" indent="0" algn="r">
              <a:buFontTx/>
              <a:buNone/>
              <a:defRPr/>
            </a:lvl3pPr>
            <a:lvl4pPr marL="1371600" indent="0" algn="r">
              <a:buFontTx/>
              <a:buNone/>
              <a:defRPr/>
            </a:lvl4pPr>
            <a:lvl5pPr marL="1828800" indent="0" algn="r">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3498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a:srcRect l="-143" t="2970" r="277" b="12298"/>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61" r:id="rId7"/>
  </p:sldLayoutIdLst>
  <p:txStyles>
    <p:titleStyle>
      <a:lvl1pPr algn="l" defTabSz="914400" rtl="0" eaLnBrk="1" latinLnBrk="0" hangingPunct="1">
        <a:lnSpc>
          <a:spcPct val="90000"/>
        </a:lnSpc>
        <a:spcBef>
          <a:spcPct val="0"/>
        </a:spcBef>
        <a:buNone/>
        <a:defRPr sz="4400" b="1" i="0" kern="1200">
          <a:solidFill>
            <a:srgbClr val="9D365E"/>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V-aQLwnJKWc"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1WlmGyN9VXs"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www.google.com/url?sa=i&amp;rct=j&amp;q=&amp;esrc=s&amp;frm=1&amp;source=images&amp;cd=&amp;cad=rja&amp;uact=8&amp;docid=2fN6wHH2Kfj6PM&amp;tbnid=kUUhHR16AIaspM:&amp;ved=0CAUQjRw&amp;url=http://www.physicsforums.com/showthread.php?t%3D198612&amp;ei=yzKzU-aaOoTqoASiz4KYAQ&amp;bvm=bv.70138588,d.cGU&amp;psig=AFQjCNF-rxSdlQAttQnnzCBtlfJ_jWOU2w&amp;ust=1404338789877774" TargetMode="External"/><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600" y="2400300"/>
            <a:ext cx="10210800" cy="1908941"/>
          </a:xfrm>
        </p:spPr>
        <p:txBody>
          <a:bodyPr lIns="0" tIns="0" rIns="0" bIns="0" anchor="t" anchorCtr="0">
            <a:noAutofit/>
          </a:bodyPr>
          <a:lstStyle/>
          <a:p>
            <a:r>
              <a:rPr lang="en-US" sz="7200" dirty="0">
                <a:latin typeface="Arial" panose="020B0604020202020204" pitchFamily="34" charset="0"/>
                <a:cs typeface="Arial" panose="020B0604020202020204" pitchFamily="34" charset="0"/>
              </a:rPr>
              <a:t>Wetlands</a:t>
            </a:r>
          </a:p>
        </p:txBody>
      </p:sp>
      <p:pic>
        <p:nvPicPr>
          <p:cNvPr id="5" name="Picture 4">
            <a:extLst>
              <a:ext uri="{FF2B5EF4-FFF2-40B4-BE49-F238E27FC236}">
                <a16:creationId xmlns:a16="http://schemas.microsoft.com/office/drawing/2014/main" id="{61916646-6FC8-E940-9B37-6223DD6CCDEE}"/>
              </a:ext>
            </a:extLst>
          </p:cNvPr>
          <p:cNvPicPr>
            <a:picLocks noChangeAspect="1"/>
          </p:cNvPicPr>
          <p:nvPr/>
        </p:nvPicPr>
        <p:blipFill>
          <a:blip r:embed="rId2"/>
          <a:stretch>
            <a:fillRect/>
          </a:stretch>
        </p:blipFill>
        <p:spPr>
          <a:xfrm>
            <a:off x="10204656" y="462824"/>
            <a:ext cx="1386709" cy="1540787"/>
          </a:xfrm>
          <a:prstGeom prst="rect">
            <a:avLst/>
          </a:prstGeom>
        </p:spPr>
      </p:pic>
      <p:pic>
        <p:nvPicPr>
          <p:cNvPr id="7" name="Picture 6">
            <a:extLst>
              <a:ext uri="{FF2B5EF4-FFF2-40B4-BE49-F238E27FC236}">
                <a16:creationId xmlns:a16="http://schemas.microsoft.com/office/drawing/2014/main" id="{44F61160-21D4-814A-9240-5EDFE430271D}"/>
              </a:ext>
            </a:extLst>
          </p:cNvPr>
          <p:cNvPicPr>
            <a:picLocks noChangeAspect="1"/>
          </p:cNvPicPr>
          <p:nvPr/>
        </p:nvPicPr>
        <p:blipFill rotWithShape="1">
          <a:blip r:embed="rId3"/>
          <a:srcRect l="2318"/>
          <a:stretch>
            <a:fillRect/>
          </a:stretch>
        </p:blipFill>
        <p:spPr>
          <a:xfrm>
            <a:off x="-9144" y="5171396"/>
            <a:ext cx="12205447" cy="1695748"/>
          </a:xfrm>
          <a:prstGeom prst="rect">
            <a:avLst/>
          </a:prstGeom>
        </p:spPr>
      </p:pic>
    </p:spTree>
    <p:extLst>
      <p:ext uri="{BB962C8B-B14F-4D97-AF65-F5344CB8AC3E}">
        <p14:creationId xmlns:p14="http://schemas.microsoft.com/office/powerpoint/2010/main" val="2465692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5A7466-79DF-A44F-A617-D2185FE4C243}"/>
              </a:ext>
            </a:extLst>
          </p:cNvPr>
          <p:cNvSpPr>
            <a:spLocks noGrp="1"/>
          </p:cNvSpPr>
          <p:nvPr>
            <p:ph type="ctrTitle"/>
          </p:nvPr>
        </p:nvSpPr>
        <p:spPr>
          <a:xfrm>
            <a:off x="990599" y="514684"/>
            <a:ext cx="10118125" cy="651743"/>
          </a:xfrm>
        </p:spPr>
        <p:txBody>
          <a:bodyPr/>
          <a:lstStyle/>
          <a:p>
            <a:r>
              <a:rPr lang="en-US" dirty="0"/>
              <a:t>Stewarding resources for the future</a:t>
            </a:r>
          </a:p>
        </p:txBody>
      </p:sp>
      <p:sp>
        <p:nvSpPr>
          <p:cNvPr id="6" name="TextBox 5">
            <a:extLst>
              <a:ext uri="{FF2B5EF4-FFF2-40B4-BE49-F238E27FC236}">
                <a16:creationId xmlns:a16="http://schemas.microsoft.com/office/drawing/2014/main" id="{55BEE4C1-1C85-42C1-8CDB-D64662CDDAE6}"/>
              </a:ext>
            </a:extLst>
          </p:cNvPr>
          <p:cNvSpPr txBox="1"/>
          <p:nvPr/>
        </p:nvSpPr>
        <p:spPr>
          <a:xfrm>
            <a:off x="990600" y="6452286"/>
            <a:ext cx="4544129" cy="307777"/>
          </a:xfrm>
          <a:prstGeom prst="rect">
            <a:avLst/>
          </a:prstGeom>
          <a:noFill/>
        </p:spPr>
        <p:txBody>
          <a:bodyPr wrap="none" lIns="0" tIns="0" rIns="0" bIns="0" rtlCol="0" anchor="t">
            <a:noAutofit/>
          </a:bodyPr>
          <a:lstStyle/>
          <a:p>
            <a:r>
              <a:rPr lang="en-US" sz="1100" i="1" dirty="0">
                <a:solidFill>
                  <a:schemeClr val="tx1">
                    <a:lumMod val="85000"/>
                    <a:lumOff val="15000"/>
                  </a:schemeClr>
                </a:solidFill>
                <a:latin typeface="Arial" panose="020B0604020202020204" pitchFamily="34" charset="0"/>
                <a:cs typeface="Arial" panose="020B0604020202020204" pitchFamily="34" charset="0"/>
              </a:rPr>
              <a:t>Image source: Cow Creek Band of Umpqua Tribe of Indians</a:t>
            </a:r>
          </a:p>
        </p:txBody>
      </p:sp>
      <p:sp>
        <p:nvSpPr>
          <p:cNvPr id="9" name="Title 1">
            <a:extLst>
              <a:ext uri="{FF2B5EF4-FFF2-40B4-BE49-F238E27FC236}">
                <a16:creationId xmlns:a16="http://schemas.microsoft.com/office/drawing/2014/main" id="{921B6D69-D847-405A-B280-F42D56BEFD35}"/>
              </a:ext>
            </a:extLst>
          </p:cNvPr>
          <p:cNvSpPr txBox="1">
            <a:spLocks/>
          </p:cNvSpPr>
          <p:nvPr/>
        </p:nvSpPr>
        <p:spPr>
          <a:xfrm>
            <a:off x="990600" y="1981200"/>
            <a:ext cx="4544129" cy="2442389"/>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2400" dirty="0">
                <a:solidFill>
                  <a:schemeClr val="tx1">
                    <a:lumMod val="85000"/>
                    <a:lumOff val="15000"/>
                  </a:schemeClr>
                </a:solidFill>
                <a:latin typeface="Arial" panose="020B0604020202020204" pitchFamily="34" charset="0"/>
                <a:cs typeface="Arial" panose="020B0604020202020204" pitchFamily="34" charset="0"/>
              </a:rPr>
              <a:t>The Cow Creek Band of Umpqua Tribe of Indians is working with partners to restore, protect, and sustainably manage water and land resources in Oregon to benefit future generations.</a:t>
            </a:r>
          </a:p>
        </p:txBody>
      </p:sp>
      <p:pic>
        <p:nvPicPr>
          <p:cNvPr id="5" name="Picture 4">
            <a:extLst>
              <a:ext uri="{FF2B5EF4-FFF2-40B4-BE49-F238E27FC236}">
                <a16:creationId xmlns:a16="http://schemas.microsoft.com/office/drawing/2014/main" id="{48F4FB1B-BE63-4982-A52F-2CDF96363EE2}"/>
              </a:ext>
            </a:extLst>
          </p:cNvPr>
          <p:cNvPicPr>
            <a:picLocks noChangeAspect="1"/>
          </p:cNvPicPr>
          <p:nvPr/>
        </p:nvPicPr>
        <p:blipFill>
          <a:blip r:embed="rId3"/>
          <a:stretch>
            <a:fillRect/>
          </a:stretch>
        </p:blipFill>
        <p:spPr>
          <a:xfrm>
            <a:off x="6657273" y="1835751"/>
            <a:ext cx="3724951" cy="4641249"/>
          </a:xfrm>
          <a:prstGeom prst="rect">
            <a:avLst/>
          </a:prstGeom>
          <a:ln>
            <a:solidFill>
              <a:srgbClr val="63A49F"/>
            </a:solidFill>
          </a:ln>
        </p:spPr>
      </p:pic>
    </p:spTree>
    <p:extLst>
      <p:ext uri="{BB962C8B-B14F-4D97-AF65-F5344CB8AC3E}">
        <p14:creationId xmlns:p14="http://schemas.microsoft.com/office/powerpoint/2010/main" val="1781130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5A7466-79DF-A44F-A617-D2185FE4C243}"/>
              </a:ext>
            </a:extLst>
          </p:cNvPr>
          <p:cNvSpPr>
            <a:spLocks noGrp="1"/>
          </p:cNvSpPr>
          <p:nvPr>
            <p:ph type="ctrTitle"/>
          </p:nvPr>
        </p:nvSpPr>
        <p:spPr>
          <a:xfrm>
            <a:off x="990599" y="514685"/>
            <a:ext cx="11049001" cy="622543"/>
          </a:xfrm>
        </p:spPr>
        <p:txBody>
          <a:bodyPr/>
          <a:lstStyle/>
          <a:p>
            <a:r>
              <a:rPr lang="en-US" dirty="0"/>
              <a:t>Why wetlands are special places</a:t>
            </a:r>
          </a:p>
        </p:txBody>
      </p:sp>
      <p:sp>
        <p:nvSpPr>
          <p:cNvPr id="6" name="TextBox 5">
            <a:extLst>
              <a:ext uri="{FF2B5EF4-FFF2-40B4-BE49-F238E27FC236}">
                <a16:creationId xmlns:a16="http://schemas.microsoft.com/office/drawing/2014/main" id="{55BEE4C1-1C85-42C1-8CDB-D64662CDDAE6}"/>
              </a:ext>
            </a:extLst>
          </p:cNvPr>
          <p:cNvSpPr txBox="1"/>
          <p:nvPr/>
        </p:nvSpPr>
        <p:spPr>
          <a:xfrm>
            <a:off x="990599" y="6477000"/>
            <a:ext cx="4719882" cy="307777"/>
          </a:xfrm>
          <a:prstGeom prst="rect">
            <a:avLst/>
          </a:prstGeom>
          <a:noFill/>
        </p:spPr>
        <p:txBody>
          <a:bodyPr wrap="none" lIns="0" tIns="0" rIns="0" bIns="0" rtlCol="0" anchor="t">
            <a:noAutofit/>
          </a:bodyPr>
          <a:lstStyle/>
          <a:p>
            <a:r>
              <a:rPr lang="en-US" sz="1100" i="1" dirty="0">
                <a:solidFill>
                  <a:schemeClr val="tx1">
                    <a:lumMod val="75000"/>
                    <a:lumOff val="25000"/>
                  </a:schemeClr>
                </a:solidFill>
                <a:latin typeface="Arial" panose="020B0604020202020204" pitchFamily="34" charset="0"/>
                <a:cs typeface="Arial" panose="020B0604020202020204" pitchFamily="34" charset="0"/>
              </a:rPr>
              <a:t>Image and video source: Texas Parks and Wildlife (via YouTube)</a:t>
            </a:r>
          </a:p>
        </p:txBody>
      </p:sp>
      <p:pic>
        <p:nvPicPr>
          <p:cNvPr id="3" name="Picture 2">
            <a:hlinkClick r:id="rId3"/>
            <a:extLst>
              <a:ext uri="{FF2B5EF4-FFF2-40B4-BE49-F238E27FC236}">
                <a16:creationId xmlns:a16="http://schemas.microsoft.com/office/drawing/2014/main" id="{9A291A64-E3D2-4D80-AF1B-12966D5FDDA5}"/>
              </a:ext>
            </a:extLst>
          </p:cNvPr>
          <p:cNvPicPr>
            <a:picLocks noChangeAspect="1"/>
          </p:cNvPicPr>
          <p:nvPr/>
        </p:nvPicPr>
        <p:blipFill>
          <a:blip r:embed="rId4"/>
          <a:stretch>
            <a:fillRect/>
          </a:stretch>
        </p:blipFill>
        <p:spPr>
          <a:xfrm>
            <a:off x="1734650" y="1333942"/>
            <a:ext cx="8722700" cy="4819723"/>
          </a:xfrm>
          <a:prstGeom prst="rect">
            <a:avLst/>
          </a:prstGeom>
        </p:spPr>
      </p:pic>
    </p:spTree>
    <p:extLst>
      <p:ext uri="{BB962C8B-B14F-4D97-AF65-F5344CB8AC3E}">
        <p14:creationId xmlns:p14="http://schemas.microsoft.com/office/powerpoint/2010/main" val="2538859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5A7466-79DF-A44F-A617-D2185FE4C243}"/>
              </a:ext>
            </a:extLst>
          </p:cNvPr>
          <p:cNvSpPr>
            <a:spLocks noGrp="1"/>
          </p:cNvSpPr>
          <p:nvPr>
            <p:ph type="ctrTitle"/>
          </p:nvPr>
        </p:nvSpPr>
        <p:spPr>
          <a:xfrm>
            <a:off x="990600" y="514684"/>
            <a:ext cx="5105400" cy="1474177"/>
          </a:xfrm>
        </p:spPr>
        <p:txBody>
          <a:bodyPr/>
          <a:lstStyle/>
          <a:p>
            <a:r>
              <a:rPr lang="en-US" dirty="0"/>
              <a:t>What is a wetland?</a:t>
            </a:r>
          </a:p>
        </p:txBody>
      </p:sp>
      <p:sp>
        <p:nvSpPr>
          <p:cNvPr id="6" name="TextBox 5">
            <a:extLst>
              <a:ext uri="{FF2B5EF4-FFF2-40B4-BE49-F238E27FC236}">
                <a16:creationId xmlns:a16="http://schemas.microsoft.com/office/drawing/2014/main" id="{55BEE4C1-1C85-42C1-8CDB-D64662CDDAE6}"/>
              </a:ext>
            </a:extLst>
          </p:cNvPr>
          <p:cNvSpPr txBox="1"/>
          <p:nvPr/>
        </p:nvSpPr>
        <p:spPr>
          <a:xfrm>
            <a:off x="990600" y="6409774"/>
            <a:ext cx="2648161" cy="169277"/>
          </a:xfrm>
          <a:prstGeom prst="rect">
            <a:avLst/>
          </a:prstGeom>
          <a:noFill/>
        </p:spPr>
        <p:txBody>
          <a:bodyPr wrap="none" lIns="0" tIns="0" rIns="0" bIns="0" rtlCol="0" anchor="t">
            <a:noAutofit/>
          </a:bodyPr>
          <a:lstStyle/>
          <a:p>
            <a:r>
              <a:rPr lang="en-US" sz="1100" i="1" dirty="0">
                <a:solidFill>
                  <a:schemeClr val="tx1">
                    <a:lumMod val="85000"/>
                    <a:lumOff val="15000"/>
                  </a:schemeClr>
                </a:solidFill>
                <a:latin typeface="Arial" panose="020B0604020202020204" pitchFamily="34" charset="0"/>
                <a:cs typeface="Arial" panose="020B0604020202020204" pitchFamily="34" charset="0"/>
              </a:rPr>
              <a:t>Image source: U.S. Fish &amp; Wildlife Service</a:t>
            </a:r>
          </a:p>
        </p:txBody>
      </p:sp>
      <p:pic>
        <p:nvPicPr>
          <p:cNvPr id="2" name="Picture 2" descr="landscape_klamath_marsh_512_219">
            <a:extLst>
              <a:ext uri="{FF2B5EF4-FFF2-40B4-BE49-F238E27FC236}">
                <a16:creationId xmlns:a16="http://schemas.microsoft.com/office/drawing/2014/main" id="{545B1DE3-2D0F-46BF-B868-018B4873FF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9805" y="1988861"/>
            <a:ext cx="6105658" cy="391143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AEFD0F6-63CE-4FA6-BC12-69EB7AF4F287}"/>
              </a:ext>
            </a:extLst>
          </p:cNvPr>
          <p:cNvSpPr txBox="1"/>
          <p:nvPr/>
        </p:nvSpPr>
        <p:spPr>
          <a:xfrm>
            <a:off x="3048000" y="3253478"/>
            <a:ext cx="6096000" cy="369332"/>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 </a:t>
            </a:r>
            <a:endParaRPr lang="en-US" dirty="0"/>
          </a:p>
        </p:txBody>
      </p:sp>
      <p:sp>
        <p:nvSpPr>
          <p:cNvPr id="9" name="Title 1">
            <a:extLst>
              <a:ext uri="{FF2B5EF4-FFF2-40B4-BE49-F238E27FC236}">
                <a16:creationId xmlns:a16="http://schemas.microsoft.com/office/drawing/2014/main" id="{921B6D69-D847-405A-B280-F42D56BEFD35}"/>
              </a:ext>
            </a:extLst>
          </p:cNvPr>
          <p:cNvSpPr txBox="1">
            <a:spLocks/>
          </p:cNvSpPr>
          <p:nvPr/>
        </p:nvSpPr>
        <p:spPr>
          <a:xfrm>
            <a:off x="990601" y="1981199"/>
            <a:ext cx="4096406" cy="324859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2400" dirty="0">
                <a:solidFill>
                  <a:schemeClr val="tx1">
                    <a:lumMod val="85000"/>
                    <a:lumOff val="15000"/>
                  </a:schemeClr>
                </a:solidFill>
                <a:latin typeface="Arial" panose="020B0604020202020204" pitchFamily="34" charset="0"/>
                <a:cs typeface="Arial" panose="020B0604020202020204" pitchFamily="34" charset="0"/>
              </a:rPr>
              <a:t>A </a:t>
            </a:r>
            <a:r>
              <a:rPr lang="en-US" sz="2400" i="1" dirty="0">
                <a:solidFill>
                  <a:schemeClr val="tx1">
                    <a:lumMod val="85000"/>
                    <a:lumOff val="15000"/>
                  </a:schemeClr>
                </a:solidFill>
                <a:latin typeface="Arial" panose="020B0604020202020204" pitchFamily="34" charset="0"/>
                <a:cs typeface="Arial" panose="020B0604020202020204" pitchFamily="34" charset="0"/>
              </a:rPr>
              <a:t>wetland </a:t>
            </a:r>
            <a:r>
              <a:rPr lang="en-US" sz="2400" dirty="0">
                <a:solidFill>
                  <a:schemeClr val="tx1">
                    <a:lumMod val="85000"/>
                    <a:lumOff val="15000"/>
                  </a:schemeClr>
                </a:solidFill>
                <a:latin typeface="Arial" panose="020B0604020202020204" pitchFamily="34" charset="0"/>
                <a:cs typeface="Arial" panose="020B0604020202020204" pitchFamily="34" charset="0"/>
              </a:rPr>
              <a:t> is an area of land that is saturated with water. Common names for wetlands include </a:t>
            </a:r>
            <a:r>
              <a:rPr lang="en-US" sz="2400" i="1" dirty="0">
                <a:solidFill>
                  <a:schemeClr val="tx1">
                    <a:lumMod val="85000"/>
                    <a:lumOff val="15000"/>
                  </a:schemeClr>
                </a:solidFill>
                <a:latin typeface="Arial" panose="020B0604020202020204" pitchFamily="34" charset="0"/>
                <a:cs typeface="Arial" panose="020B0604020202020204" pitchFamily="34" charset="0"/>
              </a:rPr>
              <a:t>estuaries</a:t>
            </a:r>
            <a:r>
              <a:rPr lang="en-US" sz="2400" dirty="0">
                <a:solidFill>
                  <a:schemeClr val="tx1">
                    <a:lumMod val="85000"/>
                    <a:lumOff val="15000"/>
                  </a:schemeClr>
                </a:solidFill>
                <a:latin typeface="Arial" panose="020B0604020202020204" pitchFamily="34" charset="0"/>
                <a:cs typeface="Arial" panose="020B0604020202020204" pitchFamily="34" charset="0"/>
              </a:rPr>
              <a:t>, </a:t>
            </a:r>
            <a:r>
              <a:rPr lang="en-US" sz="2400" i="1" dirty="0">
                <a:solidFill>
                  <a:schemeClr val="tx1">
                    <a:lumMod val="85000"/>
                    <a:lumOff val="15000"/>
                  </a:schemeClr>
                </a:solidFill>
                <a:latin typeface="Arial" panose="020B0604020202020204" pitchFamily="34" charset="0"/>
                <a:cs typeface="Arial" panose="020B0604020202020204" pitchFamily="34" charset="0"/>
              </a:rPr>
              <a:t>marshes</a:t>
            </a:r>
            <a:r>
              <a:rPr lang="en-US" sz="2400" dirty="0">
                <a:solidFill>
                  <a:schemeClr val="tx1">
                    <a:lumMod val="85000"/>
                    <a:lumOff val="15000"/>
                  </a:schemeClr>
                </a:solidFill>
                <a:latin typeface="Arial" panose="020B0604020202020204" pitchFamily="34" charset="0"/>
                <a:cs typeface="Arial" panose="020B0604020202020204" pitchFamily="34" charset="0"/>
              </a:rPr>
              <a:t>, </a:t>
            </a:r>
            <a:r>
              <a:rPr lang="en-US" sz="2400" i="1" dirty="0">
                <a:solidFill>
                  <a:schemeClr val="tx1">
                    <a:lumMod val="85000"/>
                    <a:lumOff val="15000"/>
                  </a:schemeClr>
                </a:solidFill>
                <a:latin typeface="Arial" panose="020B0604020202020204" pitchFamily="34" charset="0"/>
                <a:cs typeface="Arial" panose="020B0604020202020204" pitchFamily="34" charset="0"/>
              </a:rPr>
              <a:t>swamps, bogs, fens, mudflats, and floodplains.</a:t>
            </a:r>
            <a:endParaRPr lang="en-US" sz="2400"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224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5A7466-79DF-A44F-A617-D2185FE4C243}"/>
              </a:ext>
            </a:extLst>
          </p:cNvPr>
          <p:cNvSpPr>
            <a:spLocks noGrp="1"/>
          </p:cNvSpPr>
          <p:nvPr>
            <p:ph type="ctrTitle"/>
          </p:nvPr>
        </p:nvSpPr>
        <p:spPr>
          <a:xfrm>
            <a:off x="990600" y="514684"/>
            <a:ext cx="10360572" cy="1474177"/>
          </a:xfrm>
        </p:spPr>
        <p:txBody>
          <a:bodyPr/>
          <a:lstStyle/>
          <a:p>
            <a:r>
              <a:rPr lang="en-US" dirty="0"/>
              <a:t>What are characteristics of wetlands?</a:t>
            </a:r>
          </a:p>
        </p:txBody>
      </p:sp>
      <p:sp>
        <p:nvSpPr>
          <p:cNvPr id="6" name="TextBox 5">
            <a:extLst>
              <a:ext uri="{FF2B5EF4-FFF2-40B4-BE49-F238E27FC236}">
                <a16:creationId xmlns:a16="http://schemas.microsoft.com/office/drawing/2014/main" id="{55BEE4C1-1C85-42C1-8CDB-D64662CDDAE6}"/>
              </a:ext>
            </a:extLst>
          </p:cNvPr>
          <p:cNvSpPr txBox="1"/>
          <p:nvPr/>
        </p:nvSpPr>
        <p:spPr>
          <a:xfrm>
            <a:off x="990600" y="6404937"/>
            <a:ext cx="2448106" cy="261610"/>
          </a:xfrm>
          <a:prstGeom prst="rect">
            <a:avLst/>
          </a:prstGeom>
          <a:noFill/>
        </p:spPr>
        <p:txBody>
          <a:bodyPr wrap="none" lIns="0" tIns="0" rIns="0" bIns="0" rtlCol="0" anchor="t">
            <a:noAutofit/>
          </a:bodyPr>
          <a:lstStyle/>
          <a:p>
            <a:r>
              <a:rPr lang="en-US" sz="1100" i="1" dirty="0">
                <a:solidFill>
                  <a:schemeClr val="tx1">
                    <a:lumMod val="85000"/>
                    <a:lumOff val="15000"/>
                  </a:schemeClr>
                </a:solidFill>
                <a:latin typeface="Arial" panose="020B0604020202020204" pitchFamily="34" charset="0"/>
                <a:cs typeface="Arial" panose="020B0604020202020204" pitchFamily="34" charset="0"/>
              </a:rPr>
              <a:t>Image source: Wikimedia Commons</a:t>
            </a:r>
          </a:p>
        </p:txBody>
      </p:sp>
      <p:sp>
        <p:nvSpPr>
          <p:cNvPr id="8" name="TextBox 7">
            <a:extLst>
              <a:ext uri="{FF2B5EF4-FFF2-40B4-BE49-F238E27FC236}">
                <a16:creationId xmlns:a16="http://schemas.microsoft.com/office/drawing/2014/main" id="{1AEFD0F6-63CE-4FA6-BC12-69EB7AF4F287}"/>
              </a:ext>
            </a:extLst>
          </p:cNvPr>
          <p:cNvSpPr txBox="1"/>
          <p:nvPr/>
        </p:nvSpPr>
        <p:spPr>
          <a:xfrm>
            <a:off x="3048000" y="3253478"/>
            <a:ext cx="6096000" cy="369332"/>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 </a:t>
            </a:r>
            <a:endParaRPr lang="en-US" dirty="0"/>
          </a:p>
        </p:txBody>
      </p:sp>
      <p:sp>
        <p:nvSpPr>
          <p:cNvPr id="9" name="Title 1">
            <a:extLst>
              <a:ext uri="{FF2B5EF4-FFF2-40B4-BE49-F238E27FC236}">
                <a16:creationId xmlns:a16="http://schemas.microsoft.com/office/drawing/2014/main" id="{921B6D69-D847-405A-B280-F42D56BEFD35}"/>
              </a:ext>
            </a:extLst>
          </p:cNvPr>
          <p:cNvSpPr txBox="1">
            <a:spLocks/>
          </p:cNvSpPr>
          <p:nvPr/>
        </p:nvSpPr>
        <p:spPr>
          <a:xfrm>
            <a:off x="990602" y="1981199"/>
            <a:ext cx="5298987" cy="3183835"/>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2400" dirty="0">
                <a:solidFill>
                  <a:schemeClr val="tx1">
                    <a:lumMod val="85000"/>
                    <a:lumOff val="15000"/>
                  </a:schemeClr>
                </a:solidFill>
                <a:latin typeface="Arial" panose="020B0604020202020204" pitchFamily="34" charset="0"/>
                <a:cs typeface="Arial" panose="020B0604020202020204" pitchFamily="34" charset="0"/>
              </a:rPr>
              <a:t>Wetlands are characterized by </a:t>
            </a:r>
            <a:r>
              <a:rPr lang="en-US" sz="2400" i="1" dirty="0">
                <a:solidFill>
                  <a:schemeClr val="tx1">
                    <a:lumMod val="85000"/>
                    <a:lumOff val="15000"/>
                  </a:schemeClr>
                </a:solidFill>
                <a:latin typeface="Arial" panose="020B0604020202020204" pitchFamily="34" charset="0"/>
                <a:cs typeface="Arial" panose="020B0604020202020204" pitchFamily="34" charset="0"/>
              </a:rPr>
              <a:t>hydric </a:t>
            </a:r>
            <a:r>
              <a:rPr lang="en-US" sz="2400" dirty="0">
                <a:solidFill>
                  <a:schemeClr val="tx1">
                    <a:lumMod val="85000"/>
                    <a:lumOff val="15000"/>
                  </a:schemeClr>
                </a:solidFill>
                <a:latin typeface="Arial" panose="020B0604020202020204" pitchFamily="34" charset="0"/>
                <a:cs typeface="Arial" panose="020B0604020202020204" pitchFamily="34" charset="0"/>
              </a:rPr>
              <a:t>(water-saturated) soil,</a:t>
            </a:r>
            <a:r>
              <a:rPr lang="en-US" sz="2400" i="1" dirty="0">
                <a:solidFill>
                  <a:schemeClr val="tx1">
                    <a:lumMod val="85000"/>
                    <a:lumOff val="15000"/>
                  </a:schemeClr>
                </a:solidFill>
                <a:latin typeface="Arial" panose="020B0604020202020204" pitchFamily="34" charset="0"/>
                <a:cs typeface="Arial" panose="020B0604020202020204" pitchFamily="34" charset="0"/>
              </a:rPr>
              <a:t> </a:t>
            </a:r>
            <a:r>
              <a:rPr lang="en-US" sz="2400" dirty="0">
                <a:solidFill>
                  <a:schemeClr val="tx1">
                    <a:lumMod val="85000"/>
                    <a:lumOff val="15000"/>
                  </a:schemeClr>
                </a:solidFill>
                <a:latin typeface="Arial" panose="020B0604020202020204" pitchFamily="34" charset="0"/>
                <a:cs typeface="Arial" panose="020B0604020202020204" pitchFamily="34" charset="0"/>
              </a:rPr>
              <a:t>and plants that grow in or on water (</a:t>
            </a:r>
            <a:r>
              <a:rPr lang="en-US" sz="2400" i="1" dirty="0">
                <a:solidFill>
                  <a:schemeClr val="tx1">
                    <a:lumMod val="85000"/>
                    <a:lumOff val="15000"/>
                  </a:schemeClr>
                </a:solidFill>
                <a:latin typeface="Arial" panose="020B0604020202020204" pitchFamily="34" charset="0"/>
                <a:cs typeface="Arial" panose="020B0604020202020204" pitchFamily="34" charset="0"/>
              </a:rPr>
              <a:t>hydrophytes</a:t>
            </a:r>
            <a:r>
              <a:rPr lang="en-US" sz="2400" dirty="0">
                <a:solidFill>
                  <a:schemeClr val="tx1">
                    <a:lumMod val="85000"/>
                    <a:lumOff val="15000"/>
                  </a:schemeClr>
                </a:solidFill>
                <a:latin typeface="Arial" panose="020B0604020202020204" pitchFamily="34" charset="0"/>
                <a:cs typeface="Arial" panose="020B0604020202020204" pitchFamily="34" charset="0"/>
              </a:rPr>
              <a:t>), and frequent flooding.</a:t>
            </a:r>
          </a:p>
        </p:txBody>
      </p:sp>
      <p:pic>
        <p:nvPicPr>
          <p:cNvPr id="1026" name="Picture 2">
            <a:extLst>
              <a:ext uri="{FF2B5EF4-FFF2-40B4-BE49-F238E27FC236}">
                <a16:creationId xmlns:a16="http://schemas.microsoft.com/office/drawing/2014/main" id="{272ADD5E-24D2-480A-93AE-A44E0D4BA9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567" b="21235"/>
          <a:stretch/>
        </p:blipFill>
        <p:spPr bwMode="auto">
          <a:xfrm>
            <a:off x="7094483" y="1673873"/>
            <a:ext cx="4256689" cy="4212502"/>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277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5A7466-79DF-A44F-A617-D2185FE4C243}"/>
              </a:ext>
            </a:extLst>
          </p:cNvPr>
          <p:cNvSpPr>
            <a:spLocks noGrp="1"/>
          </p:cNvSpPr>
          <p:nvPr>
            <p:ph type="ctrTitle"/>
          </p:nvPr>
        </p:nvSpPr>
        <p:spPr>
          <a:xfrm>
            <a:off x="990599" y="514684"/>
            <a:ext cx="8494777" cy="1474177"/>
          </a:xfrm>
        </p:spPr>
        <p:txBody>
          <a:bodyPr/>
          <a:lstStyle/>
          <a:p>
            <a:r>
              <a:rPr lang="en-US" dirty="0"/>
              <a:t>Types of Wetlands</a:t>
            </a:r>
          </a:p>
        </p:txBody>
      </p:sp>
      <p:sp>
        <p:nvSpPr>
          <p:cNvPr id="6" name="TextBox 5">
            <a:extLst>
              <a:ext uri="{FF2B5EF4-FFF2-40B4-BE49-F238E27FC236}">
                <a16:creationId xmlns:a16="http://schemas.microsoft.com/office/drawing/2014/main" id="{55BEE4C1-1C85-42C1-8CDB-D64662CDDAE6}"/>
              </a:ext>
            </a:extLst>
          </p:cNvPr>
          <p:cNvSpPr txBox="1"/>
          <p:nvPr/>
        </p:nvSpPr>
        <p:spPr>
          <a:xfrm>
            <a:off x="990599" y="6414186"/>
            <a:ext cx="4366901" cy="261610"/>
          </a:xfrm>
          <a:prstGeom prst="rect">
            <a:avLst/>
          </a:prstGeom>
          <a:noFill/>
        </p:spPr>
        <p:txBody>
          <a:bodyPr wrap="none" lIns="0" tIns="0" rIns="0" bIns="0" rtlCol="0" anchor="t">
            <a:noAutofit/>
          </a:bodyPr>
          <a:lstStyle/>
          <a:p>
            <a:r>
              <a:rPr lang="en-US" sz="1100" i="1" dirty="0">
                <a:solidFill>
                  <a:schemeClr val="tx1">
                    <a:lumMod val="75000"/>
                    <a:lumOff val="25000"/>
                  </a:schemeClr>
                </a:solidFill>
                <a:latin typeface="Arial" panose="020B0604020202020204" pitchFamily="34" charset="0"/>
                <a:cs typeface="Arial" panose="020B0604020202020204" pitchFamily="34" charset="0"/>
              </a:rPr>
              <a:t>Image and video source: </a:t>
            </a:r>
            <a:r>
              <a:rPr lang="en-US" sz="1100" i="1" dirty="0" err="1">
                <a:solidFill>
                  <a:schemeClr val="tx1">
                    <a:lumMod val="75000"/>
                    <a:lumOff val="25000"/>
                  </a:schemeClr>
                </a:solidFill>
                <a:latin typeface="Arial" panose="020B0604020202020204" pitchFamily="34" charset="0"/>
                <a:cs typeface="Arial" panose="020B0604020202020204" pitchFamily="34" charset="0"/>
              </a:rPr>
              <a:t>MooMooMath</a:t>
            </a:r>
            <a:r>
              <a:rPr lang="en-US" sz="1100" i="1" dirty="0">
                <a:solidFill>
                  <a:schemeClr val="tx1">
                    <a:lumMod val="75000"/>
                    <a:lumOff val="25000"/>
                  </a:schemeClr>
                </a:solidFill>
                <a:latin typeface="Arial" panose="020B0604020202020204" pitchFamily="34" charset="0"/>
                <a:cs typeface="Arial" panose="020B0604020202020204" pitchFamily="34" charset="0"/>
              </a:rPr>
              <a:t> and Science (via YouTube)</a:t>
            </a:r>
          </a:p>
        </p:txBody>
      </p:sp>
      <p:pic>
        <p:nvPicPr>
          <p:cNvPr id="3" name="Picture 2">
            <a:hlinkClick r:id="rId3"/>
            <a:extLst>
              <a:ext uri="{FF2B5EF4-FFF2-40B4-BE49-F238E27FC236}">
                <a16:creationId xmlns:a16="http://schemas.microsoft.com/office/drawing/2014/main" id="{62552EDF-5ECC-4F1E-95B2-E38CDD27CF1F}"/>
              </a:ext>
            </a:extLst>
          </p:cNvPr>
          <p:cNvPicPr>
            <a:picLocks noChangeAspect="1"/>
          </p:cNvPicPr>
          <p:nvPr/>
        </p:nvPicPr>
        <p:blipFill>
          <a:blip r:embed="rId4"/>
          <a:stretch>
            <a:fillRect/>
          </a:stretch>
        </p:blipFill>
        <p:spPr>
          <a:xfrm>
            <a:off x="1867144" y="1461980"/>
            <a:ext cx="8457711" cy="4707594"/>
          </a:xfrm>
          <a:prstGeom prst="rect">
            <a:avLst/>
          </a:prstGeom>
        </p:spPr>
      </p:pic>
    </p:spTree>
    <p:extLst>
      <p:ext uri="{BB962C8B-B14F-4D97-AF65-F5344CB8AC3E}">
        <p14:creationId xmlns:p14="http://schemas.microsoft.com/office/powerpoint/2010/main" val="2676446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5A7466-79DF-A44F-A617-D2185FE4C243}"/>
              </a:ext>
            </a:extLst>
          </p:cNvPr>
          <p:cNvSpPr>
            <a:spLocks noGrp="1"/>
          </p:cNvSpPr>
          <p:nvPr>
            <p:ph type="ctrTitle"/>
          </p:nvPr>
        </p:nvSpPr>
        <p:spPr>
          <a:xfrm>
            <a:off x="990599" y="514684"/>
            <a:ext cx="8494777" cy="802421"/>
          </a:xfrm>
        </p:spPr>
        <p:txBody>
          <a:bodyPr/>
          <a:lstStyle/>
          <a:p>
            <a:r>
              <a:rPr lang="en-US" dirty="0"/>
              <a:t>Wetland plants and animals</a:t>
            </a:r>
          </a:p>
        </p:txBody>
      </p:sp>
      <p:sp>
        <p:nvSpPr>
          <p:cNvPr id="6" name="TextBox 5">
            <a:extLst>
              <a:ext uri="{FF2B5EF4-FFF2-40B4-BE49-F238E27FC236}">
                <a16:creationId xmlns:a16="http://schemas.microsoft.com/office/drawing/2014/main" id="{55BEE4C1-1C85-42C1-8CDB-D64662CDDAE6}"/>
              </a:ext>
            </a:extLst>
          </p:cNvPr>
          <p:cNvSpPr txBox="1"/>
          <p:nvPr/>
        </p:nvSpPr>
        <p:spPr>
          <a:xfrm>
            <a:off x="997470" y="6413308"/>
            <a:ext cx="3098925" cy="261610"/>
          </a:xfrm>
          <a:prstGeom prst="rect">
            <a:avLst/>
          </a:prstGeom>
          <a:noFill/>
        </p:spPr>
        <p:txBody>
          <a:bodyPr wrap="none" lIns="0" tIns="0" rIns="0" bIns="0" rtlCol="0" anchor="t">
            <a:noAutofit/>
          </a:bodyPr>
          <a:lstStyle/>
          <a:p>
            <a:r>
              <a:rPr lang="en-US" sz="1100" i="1" dirty="0">
                <a:solidFill>
                  <a:schemeClr val="tx1">
                    <a:lumMod val="85000"/>
                    <a:lumOff val="15000"/>
                  </a:schemeClr>
                </a:solidFill>
                <a:latin typeface="Arial" panose="020B0604020202020204" pitchFamily="34" charset="0"/>
                <a:cs typeface="Arial" panose="020B0604020202020204" pitchFamily="34" charset="0"/>
              </a:rPr>
              <a:t>Images source: </a:t>
            </a:r>
            <a:r>
              <a:rPr lang="en-US" sz="1100" i="1" dirty="0" err="1">
                <a:solidFill>
                  <a:schemeClr val="tx1">
                    <a:lumMod val="85000"/>
                    <a:lumOff val="15000"/>
                  </a:schemeClr>
                </a:solidFill>
                <a:latin typeface="Arial" panose="020B0604020202020204" pitchFamily="34" charset="0"/>
                <a:cs typeface="Arial" panose="020B0604020202020204" pitchFamily="34" charset="0"/>
              </a:rPr>
              <a:t>Pixabay</a:t>
            </a:r>
            <a:r>
              <a:rPr lang="en-US" sz="1100" i="1" dirty="0">
                <a:solidFill>
                  <a:schemeClr val="tx1">
                    <a:lumMod val="85000"/>
                    <a:lumOff val="15000"/>
                  </a:schemeClr>
                </a:solidFill>
                <a:latin typeface="Arial" panose="020B0604020202020204" pitchFamily="34" charset="0"/>
                <a:cs typeface="Arial" panose="020B0604020202020204" pitchFamily="34" charset="0"/>
              </a:rPr>
              <a:t>; Wikimedia Commons</a:t>
            </a:r>
          </a:p>
        </p:txBody>
      </p:sp>
      <p:sp>
        <p:nvSpPr>
          <p:cNvPr id="8" name="TextBox 7">
            <a:extLst>
              <a:ext uri="{FF2B5EF4-FFF2-40B4-BE49-F238E27FC236}">
                <a16:creationId xmlns:a16="http://schemas.microsoft.com/office/drawing/2014/main" id="{90312F53-4713-4D2E-800D-4E3E072B8214}"/>
              </a:ext>
            </a:extLst>
          </p:cNvPr>
          <p:cNvSpPr txBox="1"/>
          <p:nvPr/>
        </p:nvSpPr>
        <p:spPr>
          <a:xfrm>
            <a:off x="990599" y="3409084"/>
            <a:ext cx="1942638" cy="369332"/>
          </a:xfrm>
          <a:prstGeom prst="rect">
            <a:avLst/>
          </a:prstGeom>
          <a:noFill/>
        </p:spPr>
        <p:txBody>
          <a:bodyPr wrap="square">
            <a:spAutoFit/>
          </a:bodyPr>
          <a:lstStyle/>
          <a:p>
            <a:pPr algn="ctr">
              <a:lnSpc>
                <a:spcPct val="100000"/>
              </a:lnSpc>
            </a:pPr>
            <a:r>
              <a:rPr lang="en-US" b="1" dirty="0" err="1">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rPr>
              <a:t>lep’ées</a:t>
            </a:r>
            <a:r>
              <a:rPr lang="en-US"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rPr>
              <a:t> </a:t>
            </a:r>
            <a:r>
              <a:rPr lang="en-US" dirty="0">
                <a:solidFill>
                  <a:schemeClr val="tx1">
                    <a:lumMod val="85000"/>
                    <a:lumOff val="15000"/>
                  </a:schemeClr>
                </a:solidFill>
                <a:latin typeface="Arial" panose="020B0604020202020204" pitchFamily="34" charset="0"/>
                <a:cs typeface="Arial" panose="020B0604020202020204" pitchFamily="34" charset="0"/>
              </a:rPr>
              <a:t>(</a:t>
            </a:r>
            <a:r>
              <a:rPr lang="en-US" i="1" dirty="0">
                <a:solidFill>
                  <a:schemeClr val="tx1">
                    <a:lumMod val="85000"/>
                    <a:lumOff val="15000"/>
                  </a:schemeClr>
                </a:solidFill>
                <a:latin typeface="Arial" panose="020B0604020202020204" pitchFamily="34" charset="0"/>
                <a:cs typeface="Arial" panose="020B0604020202020204" pitchFamily="34" charset="0"/>
              </a:rPr>
              <a:t>cattail</a:t>
            </a:r>
            <a:r>
              <a:rPr lang="en-US" dirty="0">
                <a:solidFill>
                  <a:schemeClr val="tx1">
                    <a:lumMod val="85000"/>
                    <a:lumOff val="15000"/>
                  </a:schemeClr>
                </a:solidFill>
                <a:latin typeface="Arial" panose="020B0604020202020204" pitchFamily="34" charset="0"/>
                <a:cs typeface="Arial" panose="020B0604020202020204" pitchFamily="34" charset="0"/>
              </a:rPr>
              <a:t>)</a:t>
            </a:r>
          </a:p>
        </p:txBody>
      </p:sp>
      <p:sp>
        <p:nvSpPr>
          <p:cNvPr id="11" name="TextBox 10">
            <a:extLst>
              <a:ext uri="{FF2B5EF4-FFF2-40B4-BE49-F238E27FC236}">
                <a16:creationId xmlns:a16="http://schemas.microsoft.com/office/drawing/2014/main" id="{96A6137B-2920-4D6B-81F8-B923D3596ACC}"/>
              </a:ext>
            </a:extLst>
          </p:cNvPr>
          <p:cNvSpPr txBox="1"/>
          <p:nvPr/>
        </p:nvSpPr>
        <p:spPr>
          <a:xfrm>
            <a:off x="3875162" y="3409084"/>
            <a:ext cx="1820509" cy="369332"/>
          </a:xfrm>
          <a:prstGeom prst="rect">
            <a:avLst/>
          </a:prstGeom>
          <a:noFill/>
        </p:spPr>
        <p:txBody>
          <a:bodyPr wrap="square">
            <a:spAutoFit/>
          </a:bodyPr>
          <a:lstStyle/>
          <a:p>
            <a:pPr algn="ctr">
              <a:lnSpc>
                <a:spcPct val="100000"/>
              </a:lnSpc>
            </a:pPr>
            <a:r>
              <a:rPr lang="en-US" b="1" dirty="0" err="1">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rPr>
              <a:t>k’ò’x</a:t>
            </a:r>
            <a:r>
              <a:rPr lang="en-US" b="1"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 </a:t>
            </a:r>
            <a:r>
              <a:rPr lang="en-US" dirty="0">
                <a:solidFill>
                  <a:schemeClr val="tx1">
                    <a:lumMod val="85000"/>
                    <a:lumOff val="15000"/>
                  </a:schemeClr>
                </a:solidFill>
                <a:latin typeface="Arial" panose="020B0604020202020204" pitchFamily="34" charset="0"/>
                <a:cs typeface="Arial" panose="020B0604020202020204" pitchFamily="34" charset="0"/>
              </a:rPr>
              <a:t>(</a:t>
            </a:r>
            <a:r>
              <a:rPr lang="en-US" i="1" dirty="0">
                <a:solidFill>
                  <a:schemeClr val="tx1">
                    <a:lumMod val="85000"/>
                    <a:lumOff val="15000"/>
                  </a:schemeClr>
                </a:solidFill>
                <a:latin typeface="Arial" panose="020B0604020202020204" pitchFamily="34" charset="0"/>
                <a:cs typeface="Arial" panose="020B0604020202020204" pitchFamily="34" charset="0"/>
              </a:rPr>
              <a:t>tarweed</a:t>
            </a:r>
            <a:r>
              <a:rPr lang="en-US" dirty="0">
                <a:solidFill>
                  <a:schemeClr val="tx1">
                    <a:lumMod val="85000"/>
                    <a:lumOff val="15000"/>
                  </a:schemeClr>
                </a:solidFill>
                <a:latin typeface="Arial" panose="020B0604020202020204" pitchFamily="34" charset="0"/>
                <a:cs typeface="Arial" panose="020B0604020202020204" pitchFamily="34" charset="0"/>
              </a:rPr>
              <a:t>)</a:t>
            </a:r>
          </a:p>
        </p:txBody>
      </p:sp>
      <p:sp>
        <p:nvSpPr>
          <p:cNvPr id="16" name="TextBox 15">
            <a:extLst>
              <a:ext uri="{FF2B5EF4-FFF2-40B4-BE49-F238E27FC236}">
                <a16:creationId xmlns:a16="http://schemas.microsoft.com/office/drawing/2014/main" id="{7F390454-FDBE-4622-ACDC-90E6EC75CC1B}"/>
              </a:ext>
            </a:extLst>
          </p:cNvPr>
          <p:cNvSpPr txBox="1"/>
          <p:nvPr/>
        </p:nvSpPr>
        <p:spPr>
          <a:xfrm>
            <a:off x="3773320" y="5988641"/>
            <a:ext cx="2002027" cy="369332"/>
          </a:xfrm>
          <a:prstGeom prst="rect">
            <a:avLst/>
          </a:prstGeom>
          <a:noFill/>
        </p:spPr>
        <p:txBody>
          <a:bodyPr wrap="square">
            <a:spAutoFit/>
          </a:bodyPr>
          <a:lstStyle/>
          <a:p>
            <a:pPr algn="ctr">
              <a:lnSpc>
                <a:spcPct val="100000"/>
              </a:lnSpc>
            </a:pPr>
            <a:r>
              <a:rPr lang="en-US" b="1" dirty="0" err="1">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rPr>
              <a:t>lipíis</a:t>
            </a:r>
            <a:r>
              <a:rPr lang="en-US" b="1"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 </a:t>
            </a:r>
            <a:r>
              <a:rPr lang="en-US" dirty="0">
                <a:solidFill>
                  <a:schemeClr val="tx1">
                    <a:lumMod val="85000"/>
                    <a:lumOff val="15000"/>
                  </a:schemeClr>
                </a:solidFill>
                <a:latin typeface="Arial" panose="020B0604020202020204" pitchFamily="34" charset="0"/>
                <a:cs typeface="Arial" panose="020B0604020202020204" pitchFamily="34" charset="0"/>
              </a:rPr>
              <a:t>(</a:t>
            </a:r>
            <a:r>
              <a:rPr lang="en-US" i="1" dirty="0">
                <a:solidFill>
                  <a:schemeClr val="tx1">
                    <a:lumMod val="85000"/>
                    <a:lumOff val="15000"/>
                  </a:schemeClr>
                </a:solidFill>
                <a:latin typeface="Arial" panose="020B0604020202020204" pitchFamily="34" charset="0"/>
                <a:cs typeface="Arial" panose="020B0604020202020204" pitchFamily="34" charset="0"/>
              </a:rPr>
              <a:t>crayfish</a:t>
            </a:r>
            <a:r>
              <a:rPr lang="en-US" dirty="0">
                <a:solidFill>
                  <a:schemeClr val="tx1">
                    <a:lumMod val="85000"/>
                    <a:lumOff val="15000"/>
                  </a:schemeClr>
                </a:solidFill>
                <a:latin typeface="Arial" panose="020B0604020202020204" pitchFamily="34" charset="0"/>
                <a:cs typeface="Arial" panose="020B0604020202020204" pitchFamily="34" charset="0"/>
              </a:rPr>
              <a:t>)</a:t>
            </a:r>
          </a:p>
        </p:txBody>
      </p:sp>
      <p:sp>
        <p:nvSpPr>
          <p:cNvPr id="17" name="TextBox 16">
            <a:extLst>
              <a:ext uri="{FF2B5EF4-FFF2-40B4-BE49-F238E27FC236}">
                <a16:creationId xmlns:a16="http://schemas.microsoft.com/office/drawing/2014/main" id="{FA0D6625-609E-48BC-AC64-1E88DEC53F63}"/>
              </a:ext>
            </a:extLst>
          </p:cNvPr>
          <p:cNvSpPr txBox="1"/>
          <p:nvPr/>
        </p:nvSpPr>
        <p:spPr>
          <a:xfrm>
            <a:off x="6577577" y="3409084"/>
            <a:ext cx="1857224" cy="369332"/>
          </a:xfrm>
          <a:prstGeom prst="rect">
            <a:avLst/>
          </a:prstGeom>
          <a:noFill/>
        </p:spPr>
        <p:txBody>
          <a:bodyPr wrap="square">
            <a:spAutoFit/>
          </a:bodyPr>
          <a:lstStyle/>
          <a:p>
            <a:pPr algn="ctr">
              <a:lnSpc>
                <a:spcPct val="100000"/>
              </a:lnSpc>
            </a:pPr>
            <a:r>
              <a:rPr lang="en-US"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rPr>
              <a:t> </a:t>
            </a:r>
            <a:r>
              <a:rPr lang="en-US" b="1" dirty="0" err="1">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rPr>
              <a:t>spíin</a:t>
            </a:r>
            <a:r>
              <a:rPr lang="en-US" b="1"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 </a:t>
            </a:r>
            <a:r>
              <a:rPr lang="en-US" dirty="0">
                <a:solidFill>
                  <a:schemeClr val="tx1">
                    <a:lumMod val="85000"/>
                    <a:lumOff val="15000"/>
                  </a:schemeClr>
                </a:solidFill>
                <a:latin typeface="Arial" panose="020B0604020202020204" pitchFamily="34" charset="0"/>
                <a:cs typeface="Arial" panose="020B0604020202020204" pitchFamily="34" charset="0"/>
              </a:rPr>
              <a:t>(</a:t>
            </a:r>
            <a:r>
              <a:rPr lang="en-US" i="1" dirty="0">
                <a:solidFill>
                  <a:schemeClr val="tx1">
                    <a:lumMod val="85000"/>
                    <a:lumOff val="15000"/>
                  </a:schemeClr>
                </a:solidFill>
                <a:latin typeface="Arial" panose="020B0604020202020204" pitchFamily="34" charset="0"/>
                <a:cs typeface="Arial" panose="020B0604020202020204" pitchFamily="34" charset="0"/>
              </a:rPr>
              <a:t>beaver</a:t>
            </a:r>
            <a:r>
              <a:rPr lang="en-US" dirty="0">
                <a:solidFill>
                  <a:schemeClr val="tx1">
                    <a:lumMod val="85000"/>
                    <a:lumOff val="15000"/>
                  </a:schemeClr>
                </a:solidFill>
                <a:latin typeface="Arial" panose="020B0604020202020204" pitchFamily="34" charset="0"/>
                <a:cs typeface="Arial" panose="020B0604020202020204" pitchFamily="34" charset="0"/>
              </a:rPr>
              <a:t>)</a:t>
            </a:r>
          </a:p>
        </p:txBody>
      </p:sp>
      <p:sp>
        <p:nvSpPr>
          <p:cNvPr id="19" name="TextBox 18">
            <a:extLst>
              <a:ext uri="{FF2B5EF4-FFF2-40B4-BE49-F238E27FC236}">
                <a16:creationId xmlns:a16="http://schemas.microsoft.com/office/drawing/2014/main" id="{30BCED1E-90EC-4495-B571-C02B284DDC3C}"/>
              </a:ext>
            </a:extLst>
          </p:cNvPr>
          <p:cNvSpPr txBox="1"/>
          <p:nvPr/>
        </p:nvSpPr>
        <p:spPr>
          <a:xfrm>
            <a:off x="9331826" y="3409084"/>
            <a:ext cx="1783955" cy="369332"/>
          </a:xfrm>
          <a:prstGeom prst="rect">
            <a:avLst/>
          </a:prstGeom>
          <a:noFill/>
        </p:spPr>
        <p:txBody>
          <a:bodyPr wrap="square">
            <a:spAutoFit/>
          </a:bodyPr>
          <a:lstStyle/>
          <a:p>
            <a:pPr algn="ctr">
              <a:lnSpc>
                <a:spcPct val="100000"/>
              </a:lnSpc>
            </a:pPr>
            <a:r>
              <a:rPr lang="en-US" b="1" dirty="0" err="1">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rPr>
              <a:t>Lap</a:t>
            </a:r>
            <a:r>
              <a:rPr lang="en-US" b="1" baseline="30000" dirty="0" err="1">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rPr>
              <a:t>h</a:t>
            </a:r>
            <a:r>
              <a:rPr lang="en-US" b="1" dirty="0" err="1">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rPr>
              <a:t>áam</a:t>
            </a:r>
            <a:r>
              <a:rPr lang="en-US"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rPr>
              <a:t> </a:t>
            </a:r>
            <a:r>
              <a:rPr lang="en-US" dirty="0">
                <a:solidFill>
                  <a:schemeClr val="tx1">
                    <a:lumMod val="85000"/>
                    <a:lumOff val="15000"/>
                  </a:schemeClr>
                </a:solidFill>
                <a:latin typeface="Arial" panose="020B0604020202020204" pitchFamily="34" charset="0"/>
                <a:cs typeface="Arial" panose="020B0604020202020204" pitchFamily="34" charset="0"/>
              </a:rPr>
              <a:t>(</a:t>
            </a:r>
            <a:r>
              <a:rPr lang="en-US" i="1" dirty="0">
                <a:solidFill>
                  <a:schemeClr val="tx1">
                    <a:lumMod val="85000"/>
                    <a:lumOff val="15000"/>
                  </a:schemeClr>
                </a:solidFill>
                <a:latin typeface="Arial" panose="020B0604020202020204" pitchFamily="34" charset="0"/>
                <a:cs typeface="Arial" panose="020B0604020202020204" pitchFamily="34" charset="0"/>
              </a:rPr>
              <a:t>frog</a:t>
            </a:r>
            <a:r>
              <a:rPr lang="en-US" dirty="0">
                <a:solidFill>
                  <a:schemeClr val="tx1">
                    <a:lumMod val="85000"/>
                    <a:lumOff val="15000"/>
                  </a:schemeClr>
                </a:solidFill>
                <a:latin typeface="Arial" panose="020B0604020202020204" pitchFamily="34" charset="0"/>
                <a:cs typeface="Arial" panose="020B0604020202020204" pitchFamily="34" charset="0"/>
              </a:rPr>
              <a:t>)</a:t>
            </a:r>
          </a:p>
        </p:txBody>
      </p:sp>
      <p:sp>
        <p:nvSpPr>
          <p:cNvPr id="20" name="TextBox 19">
            <a:extLst>
              <a:ext uri="{FF2B5EF4-FFF2-40B4-BE49-F238E27FC236}">
                <a16:creationId xmlns:a16="http://schemas.microsoft.com/office/drawing/2014/main" id="{95101FB0-27D3-4893-923D-337832D0C8AD}"/>
              </a:ext>
            </a:extLst>
          </p:cNvPr>
          <p:cNvSpPr txBox="1"/>
          <p:nvPr/>
        </p:nvSpPr>
        <p:spPr>
          <a:xfrm>
            <a:off x="6739772" y="5988641"/>
            <a:ext cx="1649788" cy="369332"/>
          </a:xfrm>
          <a:prstGeom prst="rect">
            <a:avLst/>
          </a:prstGeom>
          <a:noFill/>
        </p:spPr>
        <p:txBody>
          <a:bodyPr wrap="square">
            <a:spAutoFit/>
          </a:bodyPr>
          <a:lstStyle/>
          <a:p>
            <a:pPr algn="ctr">
              <a:lnSpc>
                <a:spcPct val="100000"/>
              </a:lnSpc>
            </a:pPr>
            <a:r>
              <a:rPr lang="en-US" b="1" dirty="0" err="1">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rPr>
              <a:t>Séem</a:t>
            </a:r>
            <a:r>
              <a:rPr lang="en-US" b="1"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 </a:t>
            </a:r>
            <a:r>
              <a:rPr lang="en-US" dirty="0">
                <a:solidFill>
                  <a:schemeClr val="tx1">
                    <a:lumMod val="85000"/>
                    <a:lumOff val="15000"/>
                  </a:schemeClr>
                </a:solidFill>
                <a:latin typeface="Arial" panose="020B0604020202020204" pitchFamily="34" charset="0"/>
                <a:cs typeface="Arial" panose="020B0604020202020204" pitchFamily="34" charset="0"/>
              </a:rPr>
              <a:t>(</a:t>
            </a:r>
            <a:r>
              <a:rPr lang="en-US" i="1" dirty="0">
                <a:solidFill>
                  <a:schemeClr val="tx1">
                    <a:lumMod val="85000"/>
                    <a:lumOff val="15000"/>
                  </a:schemeClr>
                </a:solidFill>
                <a:latin typeface="Arial" panose="020B0604020202020204" pitchFamily="34" charset="0"/>
                <a:cs typeface="Arial" panose="020B0604020202020204" pitchFamily="34" charset="0"/>
              </a:rPr>
              <a:t>duck</a:t>
            </a:r>
            <a:r>
              <a:rPr lang="en-US" dirty="0">
                <a:solidFill>
                  <a:schemeClr val="tx1">
                    <a:lumMod val="85000"/>
                    <a:lumOff val="15000"/>
                  </a:schemeClr>
                </a:solidFill>
                <a:latin typeface="Arial" panose="020B0604020202020204" pitchFamily="34" charset="0"/>
                <a:cs typeface="Arial" panose="020B0604020202020204" pitchFamily="34" charset="0"/>
              </a:rPr>
              <a:t>)</a:t>
            </a:r>
          </a:p>
        </p:txBody>
      </p:sp>
      <p:pic>
        <p:nvPicPr>
          <p:cNvPr id="21" name="Picture 20">
            <a:extLst>
              <a:ext uri="{FF2B5EF4-FFF2-40B4-BE49-F238E27FC236}">
                <a16:creationId xmlns:a16="http://schemas.microsoft.com/office/drawing/2014/main" id="{79AF58CD-8467-4442-BF00-054F116632B8}"/>
              </a:ext>
            </a:extLst>
          </p:cNvPr>
          <p:cNvPicPr>
            <a:picLocks noChangeAspect="1"/>
          </p:cNvPicPr>
          <p:nvPr/>
        </p:nvPicPr>
        <p:blipFill rotWithShape="1">
          <a:blip r:embed="rId3">
            <a:extLst>
              <a:ext uri="{28A0092B-C50C-407E-A947-70E740481C1C}">
                <a14:useLocalDpi xmlns:a14="http://schemas.microsoft.com/office/drawing/2010/main" val="0"/>
              </a:ext>
            </a:extLst>
          </a:blip>
          <a:srcRect t="6438" r="2786" b="28520"/>
          <a:stretch/>
        </p:blipFill>
        <p:spPr>
          <a:xfrm>
            <a:off x="3828022" y="1425470"/>
            <a:ext cx="1918650" cy="1915974"/>
          </a:xfrm>
          <a:prstGeom prst="ellipse">
            <a:avLst/>
          </a:prstGeom>
        </p:spPr>
      </p:pic>
      <p:pic>
        <p:nvPicPr>
          <p:cNvPr id="2050" name="Picture 2" descr="Grass, Plants, Cattail, Flora, Nature, Outdoors">
            <a:extLst>
              <a:ext uri="{FF2B5EF4-FFF2-40B4-BE49-F238E27FC236}">
                <a16:creationId xmlns:a16="http://schemas.microsoft.com/office/drawing/2014/main" id="{E16AC061-D6B6-48FF-A943-DD977A92ADE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706" r="6805" b="19389"/>
          <a:stretch/>
        </p:blipFill>
        <p:spPr bwMode="auto">
          <a:xfrm>
            <a:off x="990600" y="1416414"/>
            <a:ext cx="1942637" cy="1915974"/>
          </a:xfrm>
          <a:prstGeom prst="ellipse">
            <a:avLst/>
          </a:prstGeom>
          <a:noFill/>
          <a:extLst>
            <a:ext uri="{909E8E84-426E-40DD-AFC4-6F175D3DCCD1}">
              <a14:hiddenFill xmlns:a14="http://schemas.microsoft.com/office/drawing/2010/main">
                <a:solidFill>
                  <a:srgbClr val="FFFFFF"/>
                </a:solidFill>
              </a14:hiddenFill>
            </a:ext>
          </a:extLst>
        </p:spPr>
      </p:pic>
      <p:pic>
        <p:nvPicPr>
          <p:cNvPr id="2052" name="Picture 4" descr="Freshwater Crayfish, Shrimp Killer, Shrimp Of Louisiana">
            <a:extLst>
              <a:ext uri="{FF2B5EF4-FFF2-40B4-BE49-F238E27FC236}">
                <a16:creationId xmlns:a16="http://schemas.microsoft.com/office/drawing/2014/main" id="{4CF0C213-E391-4DD8-B450-491865D4B81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808" r="15872"/>
          <a:stretch/>
        </p:blipFill>
        <p:spPr bwMode="auto">
          <a:xfrm>
            <a:off x="3801996" y="3976711"/>
            <a:ext cx="1944676" cy="1948742"/>
          </a:xfrm>
          <a:prstGeom prst="ellipse">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A17306D-B100-4C9A-A217-CED6ABA4D184}"/>
              </a:ext>
            </a:extLst>
          </p:cNvPr>
          <p:cNvPicPr>
            <a:picLocks noChangeAspect="1"/>
          </p:cNvPicPr>
          <p:nvPr/>
        </p:nvPicPr>
        <p:blipFill rotWithShape="1">
          <a:blip r:embed="rId6"/>
          <a:srcRect l="19294" r="24696"/>
          <a:stretch/>
        </p:blipFill>
        <p:spPr>
          <a:xfrm>
            <a:off x="6546864" y="1425470"/>
            <a:ext cx="1918650" cy="1928274"/>
          </a:xfrm>
          <a:prstGeom prst="ellipse">
            <a:avLst/>
          </a:prstGeom>
        </p:spPr>
      </p:pic>
      <p:pic>
        <p:nvPicPr>
          <p:cNvPr id="2054" name="Picture 6" descr="Bull Frog, Green, Pond, Lily Pad, Frog">
            <a:extLst>
              <a:ext uri="{FF2B5EF4-FFF2-40B4-BE49-F238E27FC236}">
                <a16:creationId xmlns:a16="http://schemas.microsoft.com/office/drawing/2014/main" id="{7C4140EB-D74B-4662-8EFC-6F3AC51744A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6049" t="9706" r="29255" b="24590"/>
          <a:stretch/>
        </p:blipFill>
        <p:spPr bwMode="auto">
          <a:xfrm>
            <a:off x="9229395" y="1416930"/>
            <a:ext cx="1988819" cy="1949010"/>
          </a:xfrm>
          <a:prstGeom prst="ellipse">
            <a:avLst/>
          </a:prstGeom>
          <a:noFill/>
          <a:extLst>
            <a:ext uri="{909E8E84-426E-40DD-AFC4-6F175D3DCCD1}">
              <a14:hiddenFill xmlns:a14="http://schemas.microsoft.com/office/drawing/2010/main">
                <a:solidFill>
                  <a:srgbClr val="FFFFFF"/>
                </a:solidFill>
              </a14:hiddenFill>
            </a:ext>
          </a:extLst>
        </p:spPr>
      </p:pic>
      <p:pic>
        <p:nvPicPr>
          <p:cNvPr id="2056" name="Picture 8" descr="Male, Wood Duck, Duck, Animal, Wildlife, Drake, Pond">
            <a:extLst>
              <a:ext uri="{FF2B5EF4-FFF2-40B4-BE49-F238E27FC236}">
                <a16:creationId xmlns:a16="http://schemas.microsoft.com/office/drawing/2014/main" id="{CD691A2D-5D36-4518-9443-2F99A232AE8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4609" t="35981" r="29646" b="20231"/>
          <a:stretch/>
        </p:blipFill>
        <p:spPr bwMode="auto">
          <a:xfrm>
            <a:off x="6577577" y="3976711"/>
            <a:ext cx="1974179" cy="1934663"/>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205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5A7466-79DF-A44F-A617-D2185FE4C243}"/>
              </a:ext>
            </a:extLst>
          </p:cNvPr>
          <p:cNvSpPr>
            <a:spLocks noGrp="1"/>
          </p:cNvSpPr>
          <p:nvPr>
            <p:ph type="ctrTitle"/>
          </p:nvPr>
        </p:nvSpPr>
        <p:spPr>
          <a:xfrm>
            <a:off x="990599" y="514684"/>
            <a:ext cx="8494777" cy="589897"/>
          </a:xfrm>
        </p:spPr>
        <p:txBody>
          <a:bodyPr/>
          <a:lstStyle/>
          <a:p>
            <a:r>
              <a:rPr lang="en-US" dirty="0"/>
              <a:t>Humans and wetlands</a:t>
            </a:r>
          </a:p>
        </p:txBody>
      </p:sp>
      <p:sp>
        <p:nvSpPr>
          <p:cNvPr id="6" name="TextBox 5">
            <a:extLst>
              <a:ext uri="{FF2B5EF4-FFF2-40B4-BE49-F238E27FC236}">
                <a16:creationId xmlns:a16="http://schemas.microsoft.com/office/drawing/2014/main" id="{55BEE4C1-1C85-42C1-8CDB-D64662CDDAE6}"/>
              </a:ext>
            </a:extLst>
          </p:cNvPr>
          <p:cNvSpPr txBox="1"/>
          <p:nvPr/>
        </p:nvSpPr>
        <p:spPr>
          <a:xfrm>
            <a:off x="990599" y="6439929"/>
            <a:ext cx="1688283" cy="261610"/>
          </a:xfrm>
          <a:prstGeom prst="rect">
            <a:avLst/>
          </a:prstGeom>
          <a:noFill/>
        </p:spPr>
        <p:txBody>
          <a:bodyPr wrap="none" lIns="0" tIns="0" rIns="0" bIns="0" rtlCol="0" anchor="t">
            <a:noAutofit/>
          </a:bodyPr>
          <a:lstStyle/>
          <a:p>
            <a:r>
              <a:rPr lang="en-US" sz="1100" i="1" dirty="0">
                <a:solidFill>
                  <a:schemeClr val="tx1">
                    <a:lumMod val="75000"/>
                    <a:lumOff val="25000"/>
                  </a:schemeClr>
                </a:solidFill>
                <a:latin typeface="Arial" panose="020B0604020202020204" pitchFamily="34" charset="0"/>
                <a:cs typeface="Arial" panose="020B0604020202020204" pitchFamily="34" charset="0"/>
              </a:rPr>
              <a:t>Images source: </a:t>
            </a:r>
            <a:r>
              <a:rPr lang="en-US" sz="1100" i="1" dirty="0" err="1">
                <a:solidFill>
                  <a:schemeClr val="tx1">
                    <a:lumMod val="75000"/>
                    <a:lumOff val="25000"/>
                  </a:schemeClr>
                </a:solidFill>
                <a:latin typeface="Arial" panose="020B0604020202020204" pitchFamily="34" charset="0"/>
                <a:cs typeface="Arial" panose="020B0604020202020204" pitchFamily="34" charset="0"/>
              </a:rPr>
              <a:t>Pixabay</a:t>
            </a:r>
            <a:endParaRPr lang="en-US" sz="1100" i="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AC3D2D0-484C-4A99-B58B-83B64467F58B}"/>
              </a:ext>
            </a:extLst>
          </p:cNvPr>
          <p:cNvSpPr txBox="1">
            <a:spLocks/>
          </p:cNvSpPr>
          <p:nvPr/>
        </p:nvSpPr>
        <p:spPr>
          <a:xfrm>
            <a:off x="990600" y="1981200"/>
            <a:ext cx="4014268" cy="352986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2400" dirty="0">
                <a:solidFill>
                  <a:schemeClr val="tx1">
                    <a:lumMod val="85000"/>
                    <a:lumOff val="15000"/>
                  </a:schemeClr>
                </a:solidFill>
                <a:latin typeface="Arial" panose="020B0604020202020204" pitchFamily="34" charset="0"/>
                <a:cs typeface="Arial" panose="020B0604020202020204" pitchFamily="34" charset="0"/>
              </a:rPr>
              <a:t>Saltwater and freshwater wetlands have nurtured human lives and societies for millennia. They offer food, useful materials,  protection from floods, and recreation.</a:t>
            </a:r>
          </a:p>
        </p:txBody>
      </p:sp>
      <p:pic>
        <p:nvPicPr>
          <p:cNvPr id="1026" name="Picture 2" descr="Farmers, Drying Paddy, Rice, Sticky Rice">
            <a:extLst>
              <a:ext uri="{FF2B5EF4-FFF2-40B4-BE49-F238E27FC236}">
                <a16:creationId xmlns:a16="http://schemas.microsoft.com/office/drawing/2014/main" id="{E150620C-7552-4D26-B3D9-2E87456B6F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62466"/>
            <a:ext cx="3045440" cy="19836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rayfish, Boiled Crawfish, Red Crayfish">
            <a:extLst>
              <a:ext uri="{FF2B5EF4-FFF2-40B4-BE49-F238E27FC236}">
                <a16:creationId xmlns:a16="http://schemas.microsoft.com/office/drawing/2014/main" id="{C6ECF9CB-3F2C-4086-8DD3-476A15D61D3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215" t="9328" r="20420" b="5530"/>
          <a:stretch/>
        </p:blipFill>
        <p:spPr bwMode="auto">
          <a:xfrm>
            <a:off x="9262402" y="1657544"/>
            <a:ext cx="2114769" cy="19885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ayak, Kayaking, Paddle, Paddling, Rowing, Row">
            <a:extLst>
              <a:ext uri="{FF2B5EF4-FFF2-40B4-BE49-F238E27FC236}">
                <a16:creationId xmlns:a16="http://schemas.microsoft.com/office/drawing/2014/main" id="{1693B079-7505-4822-AAE9-B1A3E38E646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897" r="23662"/>
          <a:stretch/>
        </p:blipFill>
        <p:spPr bwMode="auto">
          <a:xfrm>
            <a:off x="9262401" y="3741906"/>
            <a:ext cx="2114770" cy="20302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ong Kong, Cityscape, Hong Kong Skyline">
            <a:extLst>
              <a:ext uri="{FF2B5EF4-FFF2-40B4-BE49-F238E27FC236}">
                <a16:creationId xmlns:a16="http://schemas.microsoft.com/office/drawing/2014/main" id="{4A6553E8-06C0-4791-8C75-CA7DC6B33F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741906"/>
            <a:ext cx="3045440" cy="2042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307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5A7466-79DF-A44F-A617-D2185FE4C243}"/>
              </a:ext>
            </a:extLst>
          </p:cNvPr>
          <p:cNvSpPr>
            <a:spLocks noGrp="1"/>
          </p:cNvSpPr>
          <p:nvPr>
            <p:ph type="ctrTitle"/>
          </p:nvPr>
        </p:nvSpPr>
        <p:spPr>
          <a:xfrm>
            <a:off x="990599" y="514684"/>
            <a:ext cx="9628633" cy="1474177"/>
          </a:xfrm>
        </p:spPr>
        <p:txBody>
          <a:bodyPr/>
          <a:lstStyle/>
          <a:p>
            <a:r>
              <a:rPr lang="en-US" dirty="0"/>
              <a:t>Cow Creek people and wetlands</a:t>
            </a:r>
          </a:p>
        </p:txBody>
      </p:sp>
      <p:sp>
        <p:nvSpPr>
          <p:cNvPr id="6" name="TextBox 5">
            <a:extLst>
              <a:ext uri="{FF2B5EF4-FFF2-40B4-BE49-F238E27FC236}">
                <a16:creationId xmlns:a16="http://schemas.microsoft.com/office/drawing/2014/main" id="{55BEE4C1-1C85-42C1-8CDB-D64662CDDAE6}"/>
              </a:ext>
            </a:extLst>
          </p:cNvPr>
          <p:cNvSpPr txBox="1"/>
          <p:nvPr/>
        </p:nvSpPr>
        <p:spPr>
          <a:xfrm>
            <a:off x="990600" y="6439929"/>
            <a:ext cx="5400837" cy="261610"/>
          </a:xfrm>
          <a:prstGeom prst="rect">
            <a:avLst/>
          </a:prstGeom>
          <a:noFill/>
        </p:spPr>
        <p:txBody>
          <a:bodyPr wrap="none" lIns="0" tIns="0" rIns="0" bIns="0" rtlCol="0" anchor="t">
            <a:noAutofit/>
          </a:bodyPr>
          <a:lstStyle/>
          <a:p>
            <a:r>
              <a:rPr lang="en-US" sz="1100" i="1" dirty="0">
                <a:solidFill>
                  <a:schemeClr val="tx1">
                    <a:lumMod val="75000"/>
                    <a:lumOff val="25000"/>
                  </a:schemeClr>
                </a:solidFill>
                <a:latin typeface="Arial" panose="020B0604020202020204" pitchFamily="34" charset="0"/>
                <a:cs typeface="Arial" panose="020B0604020202020204" pitchFamily="34" charset="0"/>
              </a:rPr>
              <a:t>Image sources: Wikimedia Commons; Cow Creek Band of Umpqua Tribe of Indians</a:t>
            </a:r>
          </a:p>
        </p:txBody>
      </p:sp>
      <p:sp>
        <p:nvSpPr>
          <p:cNvPr id="8" name="TextBox 7">
            <a:extLst>
              <a:ext uri="{FF2B5EF4-FFF2-40B4-BE49-F238E27FC236}">
                <a16:creationId xmlns:a16="http://schemas.microsoft.com/office/drawing/2014/main" id="{1AEFD0F6-63CE-4FA6-BC12-69EB7AF4F287}"/>
              </a:ext>
            </a:extLst>
          </p:cNvPr>
          <p:cNvSpPr txBox="1"/>
          <p:nvPr/>
        </p:nvSpPr>
        <p:spPr>
          <a:xfrm>
            <a:off x="3048000" y="3253478"/>
            <a:ext cx="6096000" cy="369332"/>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 </a:t>
            </a:r>
            <a:endParaRPr lang="en-US" dirty="0"/>
          </a:p>
        </p:txBody>
      </p:sp>
      <p:sp>
        <p:nvSpPr>
          <p:cNvPr id="9" name="Title 1">
            <a:extLst>
              <a:ext uri="{FF2B5EF4-FFF2-40B4-BE49-F238E27FC236}">
                <a16:creationId xmlns:a16="http://schemas.microsoft.com/office/drawing/2014/main" id="{921B6D69-D847-405A-B280-F42D56BEFD35}"/>
              </a:ext>
            </a:extLst>
          </p:cNvPr>
          <p:cNvSpPr txBox="1">
            <a:spLocks/>
          </p:cNvSpPr>
          <p:nvPr/>
        </p:nvSpPr>
        <p:spPr>
          <a:xfrm>
            <a:off x="990600" y="1981200"/>
            <a:ext cx="4041183" cy="34720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2400" dirty="0">
                <a:solidFill>
                  <a:schemeClr val="tx1">
                    <a:lumMod val="85000"/>
                    <a:lumOff val="15000"/>
                  </a:schemeClr>
                </a:solidFill>
                <a:latin typeface="Arial" panose="020B0604020202020204" pitchFamily="34" charset="0"/>
                <a:cs typeface="Arial" panose="020B0604020202020204" pitchFamily="34" charset="0"/>
              </a:rPr>
              <a:t>Cow Creek people have lived in Southwest Oregon for thousands of years. Wetlands provide them with </a:t>
            </a:r>
            <a:r>
              <a:rPr lang="en-US" sz="2400" i="1" dirty="0">
                <a:solidFill>
                  <a:schemeClr val="tx1">
                    <a:lumMod val="85000"/>
                    <a:lumOff val="15000"/>
                  </a:schemeClr>
                </a:solidFill>
                <a:latin typeface="Arial" panose="020B0604020202020204" pitchFamily="34" charset="0"/>
                <a:cs typeface="Arial" panose="020B0604020202020204" pitchFamily="34" charset="0"/>
              </a:rPr>
              <a:t>first foods</a:t>
            </a:r>
            <a:r>
              <a:rPr lang="en-US" sz="2400" dirty="0">
                <a:solidFill>
                  <a:schemeClr val="tx1">
                    <a:lumMod val="85000"/>
                    <a:lumOff val="15000"/>
                  </a:schemeClr>
                </a:solidFill>
                <a:latin typeface="Arial" panose="020B0604020202020204" pitchFamily="34" charset="0"/>
                <a:cs typeface="Arial" panose="020B0604020202020204" pitchFamily="34" charset="0"/>
              </a:rPr>
              <a:t> and traditional supplies for clothing, housing, tools, and arts and crafts. </a:t>
            </a:r>
          </a:p>
        </p:txBody>
      </p:sp>
      <p:pic>
        <p:nvPicPr>
          <p:cNvPr id="7" name="Picture 6">
            <a:extLst>
              <a:ext uri="{FF2B5EF4-FFF2-40B4-BE49-F238E27FC236}">
                <a16:creationId xmlns:a16="http://schemas.microsoft.com/office/drawing/2014/main" id="{921D07C4-0AB3-4986-810C-88DF5E538C6B}"/>
              </a:ext>
            </a:extLst>
          </p:cNvPr>
          <p:cNvPicPr>
            <a:picLocks noChangeAspect="1"/>
          </p:cNvPicPr>
          <p:nvPr/>
        </p:nvPicPr>
        <p:blipFill rotWithShape="1">
          <a:blip r:embed="rId3"/>
          <a:srcRect t="28439" r="23755"/>
          <a:stretch/>
        </p:blipFill>
        <p:spPr>
          <a:xfrm>
            <a:off x="5684727" y="3978301"/>
            <a:ext cx="2698962" cy="1683808"/>
          </a:xfrm>
          <a:prstGeom prst="rect">
            <a:avLst/>
          </a:prstGeom>
        </p:spPr>
      </p:pic>
      <p:sp>
        <p:nvSpPr>
          <p:cNvPr id="14" name="TextBox 13">
            <a:extLst>
              <a:ext uri="{FF2B5EF4-FFF2-40B4-BE49-F238E27FC236}">
                <a16:creationId xmlns:a16="http://schemas.microsoft.com/office/drawing/2014/main" id="{C4D97BA2-E3E8-4810-9850-D53BBB7D55BC}"/>
              </a:ext>
            </a:extLst>
          </p:cNvPr>
          <p:cNvSpPr txBox="1"/>
          <p:nvPr/>
        </p:nvSpPr>
        <p:spPr>
          <a:xfrm>
            <a:off x="6003711" y="2428625"/>
            <a:ext cx="1711938" cy="369332"/>
          </a:xfrm>
          <a:prstGeom prst="rect">
            <a:avLst/>
          </a:prstGeom>
          <a:noFill/>
        </p:spPr>
        <p:txBody>
          <a:bodyPr wrap="square" rtlCol="0">
            <a:spAutoFit/>
          </a:bodyPr>
          <a:lstStyle/>
          <a:p>
            <a:pPr algn="ctr"/>
            <a:r>
              <a:rPr lang="en-US" b="1" dirty="0" err="1">
                <a:solidFill>
                  <a:schemeClr val="tx1">
                    <a:lumMod val="85000"/>
                    <a:lumOff val="15000"/>
                  </a:schemeClr>
                </a:solidFill>
                <a:latin typeface="Arial" panose="020B0604020202020204" pitchFamily="34" charset="0"/>
                <a:cs typeface="Arial" panose="020B0604020202020204" pitchFamily="34" charset="0"/>
              </a:rPr>
              <a:t>Pʱím</a:t>
            </a:r>
            <a:r>
              <a:rPr lang="en-US" b="1" dirty="0">
                <a:solidFill>
                  <a:schemeClr val="tx1">
                    <a:lumMod val="85000"/>
                    <a:lumOff val="15000"/>
                  </a:schemeClr>
                </a:solidFill>
                <a:latin typeface="Arial" panose="020B0604020202020204" pitchFamily="34" charset="0"/>
                <a:cs typeface="Arial" panose="020B0604020202020204" pitchFamily="34" charset="0"/>
              </a:rPr>
              <a:t> </a:t>
            </a:r>
            <a:r>
              <a:rPr lang="en-US" dirty="0">
                <a:solidFill>
                  <a:schemeClr val="tx1">
                    <a:lumMod val="85000"/>
                    <a:lumOff val="15000"/>
                  </a:schemeClr>
                </a:solidFill>
                <a:latin typeface="Arial" panose="020B0604020202020204" pitchFamily="34" charset="0"/>
                <a:cs typeface="Arial" panose="020B0604020202020204" pitchFamily="34" charset="0"/>
              </a:rPr>
              <a:t>(</a:t>
            </a:r>
            <a:r>
              <a:rPr lang="en-US" i="1" dirty="0">
                <a:solidFill>
                  <a:schemeClr val="tx1">
                    <a:lumMod val="85000"/>
                    <a:lumOff val="15000"/>
                  </a:schemeClr>
                </a:solidFill>
                <a:latin typeface="Arial" panose="020B0604020202020204" pitchFamily="34" charset="0"/>
                <a:cs typeface="Arial" panose="020B0604020202020204" pitchFamily="34" charset="0"/>
              </a:rPr>
              <a:t>salmon</a:t>
            </a:r>
            <a:r>
              <a:rPr lang="en-US" dirty="0">
                <a:solidFill>
                  <a:schemeClr val="tx1">
                    <a:lumMod val="85000"/>
                    <a:lumOff val="15000"/>
                  </a:schemeClr>
                </a:solidFill>
                <a:latin typeface="Arial" panose="020B0604020202020204" pitchFamily="34" charset="0"/>
                <a:cs typeface="Arial" panose="020B0604020202020204" pitchFamily="34" charset="0"/>
              </a:rPr>
              <a:t>)</a:t>
            </a:r>
            <a:endParaRPr lang="en-US" dirty="0">
              <a:solidFill>
                <a:schemeClr val="tx1">
                  <a:lumMod val="85000"/>
                  <a:lumOff val="15000"/>
                </a:schemeClr>
              </a:solidFill>
              <a:highlight>
                <a:srgbClr val="FFFF00"/>
              </a:highlight>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B60B18E-E584-4A3C-AA51-388E8A51C25E}"/>
              </a:ext>
            </a:extLst>
          </p:cNvPr>
          <p:cNvSpPr txBox="1"/>
          <p:nvPr/>
        </p:nvSpPr>
        <p:spPr>
          <a:xfrm>
            <a:off x="5953449" y="3354931"/>
            <a:ext cx="1889665" cy="369332"/>
          </a:xfrm>
          <a:prstGeom prst="rect">
            <a:avLst/>
          </a:prstGeom>
          <a:noFill/>
        </p:spPr>
        <p:txBody>
          <a:bodyPr wrap="square" rtlCol="0">
            <a:spAutoFit/>
          </a:bodyPr>
          <a:lstStyle/>
          <a:p>
            <a:pPr algn="ctr"/>
            <a:r>
              <a:rPr lang="en-US" b="1" dirty="0" err="1">
                <a:solidFill>
                  <a:schemeClr val="tx1">
                    <a:lumMod val="85000"/>
                    <a:lumOff val="15000"/>
                  </a:schemeClr>
                </a:solidFill>
                <a:latin typeface="Arial" panose="020B0604020202020204" pitchFamily="34" charset="0"/>
                <a:cs typeface="Arial" panose="020B0604020202020204" pitchFamily="34" charset="0"/>
              </a:rPr>
              <a:t>Xtáan</a:t>
            </a:r>
            <a:r>
              <a:rPr lang="en-US" b="1" dirty="0">
                <a:solidFill>
                  <a:schemeClr val="tx1">
                    <a:lumMod val="85000"/>
                    <a:lumOff val="15000"/>
                  </a:schemeClr>
                </a:solidFill>
                <a:latin typeface="Arial" panose="020B0604020202020204" pitchFamily="34" charset="0"/>
                <a:cs typeface="Arial" panose="020B0604020202020204" pitchFamily="34" charset="0"/>
              </a:rPr>
              <a:t> </a:t>
            </a:r>
            <a:r>
              <a:rPr lang="en-US" dirty="0">
                <a:solidFill>
                  <a:schemeClr val="tx1">
                    <a:lumMod val="85000"/>
                    <a:lumOff val="15000"/>
                  </a:schemeClr>
                </a:solidFill>
                <a:latin typeface="Arial" panose="020B0604020202020204" pitchFamily="34" charset="0"/>
                <a:cs typeface="Arial" panose="020B0604020202020204" pitchFamily="34" charset="0"/>
              </a:rPr>
              <a:t>(</a:t>
            </a:r>
            <a:r>
              <a:rPr lang="en-US" i="1" dirty="0">
                <a:solidFill>
                  <a:schemeClr val="tx1">
                    <a:lumMod val="85000"/>
                    <a:lumOff val="15000"/>
                  </a:schemeClr>
                </a:solidFill>
                <a:latin typeface="Arial" panose="020B0604020202020204" pitchFamily="34" charset="0"/>
                <a:cs typeface="Arial" panose="020B0604020202020204" pitchFamily="34" charset="0"/>
              </a:rPr>
              <a:t>lamprey</a:t>
            </a:r>
            <a:r>
              <a:rPr lang="en-US" dirty="0">
                <a:solidFill>
                  <a:schemeClr val="tx1">
                    <a:lumMod val="85000"/>
                    <a:lumOff val="15000"/>
                  </a:schemeClr>
                </a:solidFill>
                <a:latin typeface="Arial" panose="020B0604020202020204" pitchFamily="34" charset="0"/>
                <a:cs typeface="Arial" panose="020B0604020202020204" pitchFamily="34" charset="0"/>
              </a:rPr>
              <a:t>)</a:t>
            </a:r>
            <a:endParaRPr lang="en-US" dirty="0">
              <a:solidFill>
                <a:schemeClr val="tx1">
                  <a:lumMod val="85000"/>
                  <a:lumOff val="15000"/>
                </a:schemeClr>
              </a:solidFill>
              <a:highlight>
                <a:srgbClr val="FFFF00"/>
              </a:highlight>
              <a:latin typeface="Arial" panose="020B0604020202020204" pitchFamily="34" charset="0"/>
              <a:cs typeface="Arial" panose="020B0604020202020204" pitchFamily="34" charset="0"/>
            </a:endParaRPr>
          </a:p>
        </p:txBody>
      </p:sp>
      <p:grpSp>
        <p:nvGrpSpPr>
          <p:cNvPr id="31" name="Group 30">
            <a:extLst>
              <a:ext uri="{FF2B5EF4-FFF2-40B4-BE49-F238E27FC236}">
                <a16:creationId xmlns:a16="http://schemas.microsoft.com/office/drawing/2014/main" id="{C9252E4E-E45A-4FEB-AB35-EEA5515D3439}"/>
              </a:ext>
            </a:extLst>
          </p:cNvPr>
          <p:cNvGrpSpPr/>
          <p:nvPr/>
        </p:nvGrpSpPr>
        <p:grpSpPr>
          <a:xfrm>
            <a:off x="8156595" y="1632949"/>
            <a:ext cx="1753545" cy="1636154"/>
            <a:chOff x="8129711" y="1641972"/>
            <a:chExt cx="1753545" cy="1636154"/>
          </a:xfrm>
        </p:grpSpPr>
        <p:sp>
          <p:nvSpPr>
            <p:cNvPr id="19" name="TextBox 18">
              <a:extLst>
                <a:ext uri="{FF2B5EF4-FFF2-40B4-BE49-F238E27FC236}">
                  <a16:creationId xmlns:a16="http://schemas.microsoft.com/office/drawing/2014/main" id="{7E544088-929A-43BE-BC8F-50623E693F74}"/>
                </a:ext>
              </a:extLst>
            </p:cNvPr>
            <p:cNvSpPr txBox="1"/>
            <p:nvPr/>
          </p:nvSpPr>
          <p:spPr>
            <a:xfrm>
              <a:off x="8129711" y="2908794"/>
              <a:ext cx="1753545" cy="369332"/>
            </a:xfrm>
            <a:prstGeom prst="rect">
              <a:avLst/>
            </a:prstGeom>
            <a:noFill/>
          </p:spPr>
          <p:txBody>
            <a:bodyPr wrap="square" rtlCol="0">
              <a:spAutoFit/>
            </a:bodyPr>
            <a:lstStyle/>
            <a:p>
              <a:pPr algn="ctr"/>
              <a:r>
                <a:rPr lang="en-US" b="1" dirty="0" err="1">
                  <a:solidFill>
                    <a:schemeClr val="tx1">
                      <a:lumMod val="85000"/>
                      <a:lumOff val="15000"/>
                    </a:schemeClr>
                  </a:solidFill>
                  <a:latin typeface="Arial" panose="020B0604020202020204" pitchFamily="34" charset="0"/>
                  <a:cs typeface="Arial" panose="020B0604020202020204" pitchFamily="34" charset="0"/>
                </a:rPr>
                <a:t>Tíip</a:t>
              </a:r>
              <a:r>
                <a:rPr lang="en-US" b="1" dirty="0">
                  <a:solidFill>
                    <a:schemeClr val="tx1">
                      <a:lumMod val="85000"/>
                      <a:lumOff val="15000"/>
                    </a:schemeClr>
                  </a:solidFill>
                  <a:latin typeface="Arial" panose="020B0604020202020204" pitchFamily="34" charset="0"/>
                  <a:cs typeface="Arial" panose="020B0604020202020204" pitchFamily="34" charset="0"/>
                </a:rPr>
                <a:t> ͪ  </a:t>
              </a:r>
              <a:r>
                <a:rPr lang="en-US" dirty="0">
                  <a:solidFill>
                    <a:schemeClr val="tx1">
                      <a:lumMod val="85000"/>
                      <a:lumOff val="15000"/>
                    </a:schemeClr>
                  </a:solidFill>
                  <a:latin typeface="Arial" panose="020B0604020202020204" pitchFamily="34" charset="0"/>
                  <a:cs typeface="Arial" panose="020B0604020202020204" pitchFamily="34" charset="0"/>
                </a:rPr>
                <a:t>(</a:t>
              </a:r>
              <a:r>
                <a:rPr lang="en-US" i="1" dirty="0">
                  <a:solidFill>
                    <a:schemeClr val="tx1">
                      <a:lumMod val="85000"/>
                      <a:lumOff val="15000"/>
                    </a:schemeClr>
                  </a:solidFill>
                  <a:latin typeface="Arial" panose="020B0604020202020204" pitchFamily="34" charset="0"/>
                  <a:cs typeface="Arial" panose="020B0604020202020204" pitchFamily="34" charset="0"/>
                </a:rPr>
                <a:t>camas</a:t>
              </a:r>
              <a:r>
                <a:rPr lang="en-US" dirty="0">
                  <a:solidFill>
                    <a:schemeClr val="tx1">
                      <a:lumMod val="85000"/>
                      <a:lumOff val="15000"/>
                    </a:schemeClr>
                  </a:solidFill>
                  <a:latin typeface="Arial" panose="020B0604020202020204" pitchFamily="34" charset="0"/>
                  <a:cs typeface="Arial" panose="020B0604020202020204" pitchFamily="34" charset="0"/>
                </a:rPr>
                <a:t>)</a:t>
              </a:r>
              <a:endParaRPr lang="en-US" dirty="0">
                <a:solidFill>
                  <a:schemeClr val="tx1">
                    <a:lumMod val="85000"/>
                    <a:lumOff val="15000"/>
                  </a:schemeClr>
                </a:solidFill>
                <a:highlight>
                  <a:srgbClr val="FFFF00"/>
                </a:highlight>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F88802D4-A614-4573-9DCB-1F38ABB7BD97}"/>
                </a:ext>
              </a:extLst>
            </p:cNvPr>
            <p:cNvPicPr>
              <a:picLocks noChangeAspect="1"/>
            </p:cNvPicPr>
            <p:nvPr/>
          </p:nvPicPr>
          <p:blipFill rotWithShape="1">
            <a:blip r:embed="rId4"/>
            <a:srcRect t="17681"/>
            <a:stretch/>
          </p:blipFill>
          <p:spPr>
            <a:xfrm>
              <a:off x="8456515" y="1641972"/>
              <a:ext cx="1099938" cy="1213536"/>
            </a:xfrm>
            <a:prstGeom prst="rect">
              <a:avLst/>
            </a:prstGeom>
          </p:spPr>
        </p:pic>
      </p:grpSp>
      <p:grpSp>
        <p:nvGrpSpPr>
          <p:cNvPr id="32" name="Group 31">
            <a:extLst>
              <a:ext uri="{FF2B5EF4-FFF2-40B4-BE49-F238E27FC236}">
                <a16:creationId xmlns:a16="http://schemas.microsoft.com/office/drawing/2014/main" id="{436744F4-019C-45C3-ADA1-843F2F036BF8}"/>
              </a:ext>
            </a:extLst>
          </p:cNvPr>
          <p:cNvGrpSpPr/>
          <p:nvPr/>
        </p:nvGrpSpPr>
        <p:grpSpPr>
          <a:xfrm>
            <a:off x="10087633" y="1633248"/>
            <a:ext cx="1649788" cy="1895146"/>
            <a:chOff x="9737891" y="1646138"/>
            <a:chExt cx="1649788" cy="1895146"/>
          </a:xfrm>
        </p:grpSpPr>
        <p:pic>
          <p:nvPicPr>
            <p:cNvPr id="22" name="Picture 2">
              <a:extLst>
                <a:ext uri="{FF2B5EF4-FFF2-40B4-BE49-F238E27FC236}">
                  <a16:creationId xmlns:a16="http://schemas.microsoft.com/office/drawing/2014/main" id="{42D3AA44-E2B8-44B7-8FC0-3C33CADC476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2054" t="23408" r="21793" b="16799"/>
            <a:stretch/>
          </p:blipFill>
          <p:spPr bwMode="auto">
            <a:xfrm>
              <a:off x="10012817" y="1646138"/>
              <a:ext cx="1099937" cy="120520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a:extLst>
                <a:ext uri="{FF2B5EF4-FFF2-40B4-BE49-F238E27FC236}">
                  <a16:creationId xmlns:a16="http://schemas.microsoft.com/office/drawing/2014/main" id="{131D0AF6-2A46-4387-A7DF-258E0CFBEC19}"/>
                </a:ext>
              </a:extLst>
            </p:cNvPr>
            <p:cNvSpPr txBox="1"/>
            <p:nvPr/>
          </p:nvSpPr>
          <p:spPr>
            <a:xfrm>
              <a:off x="9737891" y="2894953"/>
              <a:ext cx="1649788" cy="646331"/>
            </a:xfrm>
            <a:prstGeom prst="rect">
              <a:avLst/>
            </a:prstGeom>
            <a:noFill/>
          </p:spPr>
          <p:txBody>
            <a:bodyPr wrap="square">
              <a:spAutoFit/>
            </a:bodyPr>
            <a:lstStyle/>
            <a:p>
              <a:pPr algn="ctr">
                <a:lnSpc>
                  <a:spcPct val="100000"/>
                </a:lnSpc>
              </a:pPr>
              <a:r>
                <a:rPr lang="en-US" b="1" dirty="0" err="1">
                  <a:solidFill>
                    <a:schemeClr val="tx1">
                      <a:lumMod val="85000"/>
                      <a:lumOff val="15000"/>
                    </a:schemeClr>
                  </a:solidFill>
                  <a:latin typeface="Arial" panose="020B0604020202020204" pitchFamily="34" charset="0"/>
                  <a:cs typeface="Arial" panose="020B0604020202020204" pitchFamily="34" charset="0"/>
                </a:rPr>
                <a:t>Keléx</a:t>
              </a:r>
              <a:r>
                <a:rPr lang="en-US" b="1" dirty="0">
                  <a:solidFill>
                    <a:schemeClr val="tx1">
                      <a:lumMod val="85000"/>
                      <a:lumOff val="15000"/>
                    </a:schemeClr>
                  </a:solidFill>
                  <a:latin typeface="Arial" panose="020B0604020202020204" pitchFamily="34" charset="0"/>
                  <a:cs typeface="Arial" panose="020B0604020202020204" pitchFamily="34" charset="0"/>
                </a:rPr>
                <a:t> </a:t>
              </a:r>
              <a:r>
                <a:rPr lang="en-US" dirty="0">
                  <a:solidFill>
                    <a:schemeClr val="tx1">
                      <a:lumMod val="85000"/>
                      <a:lumOff val="15000"/>
                    </a:schemeClr>
                  </a:solidFill>
                  <a:latin typeface="Arial" panose="020B0604020202020204" pitchFamily="34" charset="0"/>
                  <a:cs typeface="Arial" panose="020B0604020202020204" pitchFamily="34" charset="0"/>
                </a:rPr>
                <a:t>(</a:t>
              </a:r>
              <a:r>
                <a:rPr lang="en-US" i="1" dirty="0">
                  <a:solidFill>
                    <a:schemeClr val="tx1">
                      <a:lumMod val="85000"/>
                      <a:lumOff val="15000"/>
                    </a:schemeClr>
                  </a:solidFill>
                  <a:latin typeface="Arial" panose="020B0604020202020204" pitchFamily="34" charset="0"/>
                  <a:cs typeface="Arial" panose="020B0604020202020204" pitchFamily="34" charset="0"/>
                </a:rPr>
                <a:t>huckleberry</a:t>
              </a:r>
              <a:r>
                <a:rPr lang="en-US" dirty="0">
                  <a:solidFill>
                    <a:schemeClr val="tx1">
                      <a:lumMod val="85000"/>
                      <a:lumOff val="15000"/>
                    </a:schemeClr>
                  </a:solidFill>
                  <a:latin typeface="Arial" panose="020B0604020202020204" pitchFamily="34" charset="0"/>
                  <a:cs typeface="Arial" panose="020B0604020202020204" pitchFamily="34" charset="0"/>
                </a:rPr>
                <a:t>)</a:t>
              </a:r>
            </a:p>
          </p:txBody>
        </p:sp>
      </p:grpSp>
      <p:sp>
        <p:nvSpPr>
          <p:cNvPr id="26" name="TextBox 25">
            <a:extLst>
              <a:ext uri="{FF2B5EF4-FFF2-40B4-BE49-F238E27FC236}">
                <a16:creationId xmlns:a16="http://schemas.microsoft.com/office/drawing/2014/main" id="{86EB7322-7CFC-46C8-AB1D-1DD07AC1135B}"/>
              </a:ext>
            </a:extLst>
          </p:cNvPr>
          <p:cNvSpPr txBox="1"/>
          <p:nvPr/>
        </p:nvSpPr>
        <p:spPr>
          <a:xfrm>
            <a:off x="5671754" y="5759086"/>
            <a:ext cx="2711935" cy="369332"/>
          </a:xfrm>
          <a:prstGeom prst="rect">
            <a:avLst/>
          </a:prstGeom>
          <a:noFill/>
        </p:spPr>
        <p:txBody>
          <a:bodyPr wrap="square">
            <a:spAutoFit/>
          </a:bodyPr>
          <a:lstStyle/>
          <a:p>
            <a:pPr algn="ctr">
              <a:lnSpc>
                <a:spcPct val="100000"/>
              </a:lnSpc>
            </a:pPr>
            <a:r>
              <a:rPr lang="en-US" b="1" dirty="0" err="1">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rPr>
              <a:t>K’olói</a:t>
            </a:r>
            <a:r>
              <a:rPr lang="en-US"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rPr>
              <a:t> </a:t>
            </a:r>
            <a:r>
              <a:rPr lang="en-US" i="1" dirty="0">
                <a:solidFill>
                  <a:schemeClr val="tx1">
                    <a:lumMod val="85000"/>
                    <a:lumOff val="15000"/>
                  </a:schemeClr>
                </a:solidFill>
                <a:latin typeface="Arial" panose="020B0604020202020204" pitchFamily="34" charset="0"/>
                <a:cs typeface="Arial" panose="020B0604020202020204" pitchFamily="34" charset="0"/>
              </a:rPr>
              <a:t>(basket) materials</a:t>
            </a:r>
          </a:p>
        </p:txBody>
      </p:sp>
      <p:pic>
        <p:nvPicPr>
          <p:cNvPr id="27" name="irc_mi" descr="http://content.lib.utah.edu/cgi-bin/showfile.exe?CISOROOT=/Uintah_History&amp;CISOPTR=1069">
            <a:hlinkClick r:id="rId6"/>
            <a:extLst>
              <a:ext uri="{FF2B5EF4-FFF2-40B4-BE49-F238E27FC236}">
                <a16:creationId xmlns:a16="http://schemas.microsoft.com/office/drawing/2014/main" id="{C5D30A66-9085-43B1-9DC6-C21888C3577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 t="625" r="2930" b="1093"/>
          <a:stretch/>
        </p:blipFill>
        <p:spPr bwMode="auto">
          <a:xfrm>
            <a:off x="8764780" y="3978301"/>
            <a:ext cx="2818704" cy="1683808"/>
          </a:xfrm>
          <a:prstGeom prst="rect">
            <a:avLst/>
          </a:prstGeom>
          <a:scene3d>
            <a:camera prst="orthographicFront"/>
            <a:lightRig rig="contrasting" dir="t">
              <a:rot lat="0" lon="0" rev="4200000"/>
            </a:lightRig>
          </a:scene3d>
          <a:sp3d prstMaterial="plastic">
            <a:bevelT w="381000" h="114300" prst="relaxedInset"/>
            <a:contourClr>
              <a:srgbClr val="969696"/>
            </a:contourClr>
          </a:sp3d>
        </p:spPr>
      </p:pic>
      <p:sp>
        <p:nvSpPr>
          <p:cNvPr id="36" name="TextBox 35">
            <a:extLst>
              <a:ext uri="{FF2B5EF4-FFF2-40B4-BE49-F238E27FC236}">
                <a16:creationId xmlns:a16="http://schemas.microsoft.com/office/drawing/2014/main" id="{64B90861-42D4-433C-9921-82374D40910C}"/>
              </a:ext>
            </a:extLst>
          </p:cNvPr>
          <p:cNvSpPr txBox="1"/>
          <p:nvPr/>
        </p:nvSpPr>
        <p:spPr>
          <a:xfrm>
            <a:off x="8764780" y="5759086"/>
            <a:ext cx="2818704" cy="369332"/>
          </a:xfrm>
          <a:prstGeom prst="rect">
            <a:avLst/>
          </a:prstGeom>
          <a:noFill/>
        </p:spPr>
        <p:txBody>
          <a:bodyPr wrap="square">
            <a:spAutoFit/>
          </a:bodyPr>
          <a:lstStyle/>
          <a:p>
            <a:pPr algn="ctr">
              <a:lnSpc>
                <a:spcPct val="100000"/>
              </a:lnSpc>
            </a:pPr>
            <a:r>
              <a:rPr lang="en-US" i="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rPr>
              <a:t>Shelter </a:t>
            </a:r>
            <a:r>
              <a:rPr lang="en-US" i="1" dirty="0">
                <a:solidFill>
                  <a:schemeClr val="tx1">
                    <a:lumMod val="85000"/>
                    <a:lumOff val="15000"/>
                  </a:schemeClr>
                </a:solidFill>
                <a:latin typeface="Arial" panose="020B0604020202020204" pitchFamily="34" charset="0"/>
                <a:cs typeface="Arial" panose="020B0604020202020204" pitchFamily="34" charset="0"/>
              </a:rPr>
              <a:t>materials</a:t>
            </a:r>
          </a:p>
        </p:txBody>
      </p:sp>
      <p:pic>
        <p:nvPicPr>
          <p:cNvPr id="37" name="Picture 36">
            <a:extLst>
              <a:ext uri="{FF2B5EF4-FFF2-40B4-BE49-F238E27FC236}">
                <a16:creationId xmlns:a16="http://schemas.microsoft.com/office/drawing/2014/main" id="{E8B4DFAF-1C3D-4473-823E-DA434C7B44EE}"/>
              </a:ext>
            </a:extLst>
          </p:cNvPr>
          <p:cNvPicPr>
            <a:picLocks noChangeAspect="1"/>
          </p:cNvPicPr>
          <p:nvPr/>
        </p:nvPicPr>
        <p:blipFill>
          <a:blip r:embed="rId8"/>
          <a:stretch>
            <a:fillRect/>
          </a:stretch>
        </p:blipFill>
        <p:spPr>
          <a:xfrm>
            <a:off x="6027969" y="1633148"/>
            <a:ext cx="1669132" cy="709380"/>
          </a:xfrm>
          <a:prstGeom prst="rect">
            <a:avLst/>
          </a:prstGeom>
        </p:spPr>
      </p:pic>
      <p:pic>
        <p:nvPicPr>
          <p:cNvPr id="38" name="Picture 37">
            <a:extLst>
              <a:ext uri="{FF2B5EF4-FFF2-40B4-BE49-F238E27FC236}">
                <a16:creationId xmlns:a16="http://schemas.microsoft.com/office/drawing/2014/main" id="{9758607F-62CF-4DAF-A2F6-211A11A8BB33}"/>
              </a:ext>
            </a:extLst>
          </p:cNvPr>
          <p:cNvPicPr>
            <a:picLocks noChangeAspect="1"/>
          </p:cNvPicPr>
          <p:nvPr/>
        </p:nvPicPr>
        <p:blipFill>
          <a:blip r:embed="rId9"/>
          <a:stretch>
            <a:fillRect/>
          </a:stretch>
        </p:blipFill>
        <p:spPr>
          <a:xfrm>
            <a:off x="6173597" y="3036347"/>
            <a:ext cx="1449367" cy="192041"/>
          </a:xfrm>
          <a:prstGeom prst="rect">
            <a:avLst/>
          </a:prstGeom>
        </p:spPr>
      </p:pic>
    </p:spTree>
    <p:extLst>
      <p:ext uri="{BB962C8B-B14F-4D97-AF65-F5344CB8AC3E}">
        <p14:creationId xmlns:p14="http://schemas.microsoft.com/office/powerpoint/2010/main" val="1261010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5A7466-79DF-A44F-A617-D2185FE4C243}"/>
              </a:ext>
            </a:extLst>
          </p:cNvPr>
          <p:cNvSpPr>
            <a:spLocks noGrp="1"/>
          </p:cNvSpPr>
          <p:nvPr>
            <p:ph type="ctrTitle"/>
          </p:nvPr>
        </p:nvSpPr>
        <p:spPr>
          <a:xfrm>
            <a:off x="990599" y="514684"/>
            <a:ext cx="9628633" cy="1474177"/>
          </a:xfrm>
        </p:spPr>
        <p:txBody>
          <a:bodyPr/>
          <a:lstStyle/>
          <a:p>
            <a:r>
              <a:rPr lang="en-US" dirty="0"/>
              <a:t>Big changes</a:t>
            </a:r>
          </a:p>
        </p:txBody>
      </p:sp>
      <p:sp>
        <p:nvSpPr>
          <p:cNvPr id="6" name="TextBox 5">
            <a:extLst>
              <a:ext uri="{FF2B5EF4-FFF2-40B4-BE49-F238E27FC236}">
                <a16:creationId xmlns:a16="http://schemas.microsoft.com/office/drawing/2014/main" id="{55BEE4C1-1C85-42C1-8CDB-D64662CDDAE6}"/>
              </a:ext>
            </a:extLst>
          </p:cNvPr>
          <p:cNvSpPr txBox="1"/>
          <p:nvPr/>
        </p:nvSpPr>
        <p:spPr>
          <a:xfrm>
            <a:off x="990600" y="6456680"/>
            <a:ext cx="2287486" cy="169277"/>
          </a:xfrm>
          <a:prstGeom prst="rect">
            <a:avLst/>
          </a:prstGeom>
          <a:noFill/>
        </p:spPr>
        <p:txBody>
          <a:bodyPr wrap="none" lIns="0" tIns="0" rIns="0" bIns="0" rtlCol="0" anchor="t">
            <a:spAutoFit/>
          </a:bodyPr>
          <a:lstStyle/>
          <a:p>
            <a:r>
              <a:rPr lang="en-US" sz="1100" i="1" dirty="0">
                <a:solidFill>
                  <a:schemeClr val="tx1">
                    <a:lumMod val="75000"/>
                    <a:lumOff val="25000"/>
                  </a:schemeClr>
                </a:solidFill>
                <a:latin typeface="Arial" panose="020B0604020202020204" pitchFamily="34" charset="0"/>
                <a:cs typeface="Arial" panose="020B0604020202020204" pitchFamily="34" charset="0"/>
              </a:rPr>
              <a:t>Image source: National Park Service</a:t>
            </a:r>
          </a:p>
        </p:txBody>
      </p:sp>
      <p:sp>
        <p:nvSpPr>
          <p:cNvPr id="7" name="Title 1">
            <a:extLst>
              <a:ext uri="{FF2B5EF4-FFF2-40B4-BE49-F238E27FC236}">
                <a16:creationId xmlns:a16="http://schemas.microsoft.com/office/drawing/2014/main" id="{93935ECD-5735-49EB-B87B-1FCBE633F00E}"/>
              </a:ext>
            </a:extLst>
          </p:cNvPr>
          <p:cNvSpPr txBox="1">
            <a:spLocks/>
          </p:cNvSpPr>
          <p:nvPr/>
        </p:nvSpPr>
        <p:spPr>
          <a:xfrm>
            <a:off x="1016628" y="1981200"/>
            <a:ext cx="4693614" cy="3374001"/>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2400" dirty="0">
                <a:solidFill>
                  <a:schemeClr val="tx1">
                    <a:lumMod val="85000"/>
                    <a:lumOff val="15000"/>
                  </a:schemeClr>
                </a:solidFill>
                <a:latin typeface="Arial" panose="020B0604020202020204" pitchFamily="34" charset="0"/>
                <a:ea typeface="Helvetica Neue Light" panose="02000403000000020004" pitchFamily="2" charset="0"/>
                <a:cs typeface="Arial" panose="020B0604020202020204" pitchFamily="34" charset="0"/>
              </a:rPr>
              <a:t>New people moved into the Cow Creek homelands and wanted to use wetlands. They attacked the Cow Creek people and forced them off their land. They made big changes to wetlands and used them in ways that are harmful.</a:t>
            </a:r>
            <a:endParaRPr lang="en-US" sz="4000" dirty="0">
              <a:solidFill>
                <a:schemeClr val="tx1">
                  <a:lumMod val="85000"/>
                  <a:lumOff val="15000"/>
                </a:schemeClr>
              </a:solidFill>
              <a:latin typeface="Arial" panose="020B0604020202020204" pitchFamily="34" charset="0"/>
              <a:ea typeface="Helvetica Neue Light" panose="02000403000000020004" pitchFamily="2" charset="0"/>
              <a:cs typeface="Arial" panose="020B0604020202020204" pitchFamily="34" charset="0"/>
            </a:endParaRPr>
          </a:p>
        </p:txBody>
      </p:sp>
      <p:pic>
        <p:nvPicPr>
          <p:cNvPr id="3074" name="Picture 2" descr="Canal at Everglades">
            <a:extLst>
              <a:ext uri="{FF2B5EF4-FFF2-40B4-BE49-F238E27FC236}">
                <a16:creationId xmlns:a16="http://schemas.microsoft.com/office/drawing/2014/main" id="{94EC5416-9FCC-44D6-88FB-2F146FFA60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101" b="8010"/>
          <a:stretch/>
        </p:blipFill>
        <p:spPr bwMode="auto">
          <a:xfrm>
            <a:off x="6288719" y="1165707"/>
            <a:ext cx="4912682" cy="1569317"/>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DA202F34-5D59-4C9A-9653-8A88565738A1}"/>
              </a:ext>
            </a:extLst>
          </p:cNvPr>
          <p:cNvSpPr txBox="1">
            <a:spLocks/>
          </p:cNvSpPr>
          <p:nvPr/>
        </p:nvSpPr>
        <p:spPr>
          <a:xfrm>
            <a:off x="6278560" y="2936240"/>
            <a:ext cx="5464797" cy="36933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2400" b="1" dirty="0">
                <a:solidFill>
                  <a:srgbClr val="63A49F"/>
                </a:solidFill>
                <a:latin typeface="Arial" panose="020B0604020202020204" pitchFamily="34" charset="0"/>
                <a:ea typeface="Helvetica Neue Light" panose="02000403000000020004" pitchFamily="2" charset="0"/>
                <a:cs typeface="Arial" panose="020B0604020202020204" pitchFamily="34" charset="0"/>
              </a:rPr>
              <a:t>Threats to Wetlands</a:t>
            </a:r>
          </a:p>
        </p:txBody>
      </p:sp>
      <p:sp>
        <p:nvSpPr>
          <p:cNvPr id="11" name="Title 1">
            <a:extLst>
              <a:ext uri="{FF2B5EF4-FFF2-40B4-BE49-F238E27FC236}">
                <a16:creationId xmlns:a16="http://schemas.microsoft.com/office/drawing/2014/main" id="{5C31D1B9-D90E-4D04-BDF7-566FD7A96033}"/>
              </a:ext>
            </a:extLst>
          </p:cNvPr>
          <p:cNvSpPr txBox="1">
            <a:spLocks/>
          </p:cNvSpPr>
          <p:nvPr/>
        </p:nvSpPr>
        <p:spPr>
          <a:xfrm>
            <a:off x="6288719" y="3336172"/>
            <a:ext cx="2649446" cy="3274031"/>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20000"/>
              </a:lnSpc>
            </a:pPr>
            <a:r>
              <a:rPr lang="en-US" sz="1600" dirty="0">
                <a:solidFill>
                  <a:schemeClr val="tx1">
                    <a:lumMod val="85000"/>
                    <a:lumOff val="15000"/>
                  </a:schemeClr>
                </a:solidFill>
                <a:latin typeface="Arial" panose="020B0604020202020204" pitchFamily="34" charset="0"/>
                <a:ea typeface="Helvetica Neue Light" panose="02000403000000020004" pitchFamily="2" charset="0"/>
                <a:cs typeface="Arial" panose="020B0604020202020204" pitchFamily="34" charset="0"/>
              </a:rPr>
              <a:t>Drainage</a:t>
            </a:r>
          </a:p>
          <a:p>
            <a:pPr algn="l">
              <a:lnSpc>
                <a:spcPct val="120000"/>
              </a:lnSpc>
            </a:pPr>
            <a:r>
              <a:rPr lang="en-US" sz="1600" dirty="0">
                <a:solidFill>
                  <a:schemeClr val="tx1">
                    <a:lumMod val="85000"/>
                    <a:lumOff val="15000"/>
                  </a:schemeClr>
                </a:solidFill>
                <a:latin typeface="Arial" panose="020B0604020202020204" pitchFamily="34" charset="0"/>
                <a:ea typeface="Helvetica Neue Light" panose="02000403000000020004" pitchFamily="2" charset="0"/>
                <a:cs typeface="Arial" panose="020B0604020202020204" pitchFamily="34" charset="0"/>
              </a:rPr>
              <a:t>Dredging</a:t>
            </a:r>
            <a:br>
              <a:rPr lang="en-US" sz="1600" dirty="0">
                <a:solidFill>
                  <a:schemeClr val="tx1">
                    <a:lumMod val="85000"/>
                    <a:lumOff val="15000"/>
                  </a:schemeClr>
                </a:solidFill>
                <a:latin typeface="Arial" panose="020B0604020202020204" pitchFamily="34" charset="0"/>
                <a:ea typeface="Helvetica Neue Light" panose="02000403000000020004" pitchFamily="2" charset="0"/>
                <a:cs typeface="Arial" panose="020B0604020202020204" pitchFamily="34" charset="0"/>
              </a:rPr>
            </a:br>
            <a:r>
              <a:rPr lang="en-US" sz="1600" dirty="0">
                <a:solidFill>
                  <a:schemeClr val="tx1">
                    <a:lumMod val="85000"/>
                    <a:lumOff val="15000"/>
                  </a:schemeClr>
                </a:solidFill>
                <a:latin typeface="Arial" panose="020B0604020202020204" pitchFamily="34" charset="0"/>
                <a:ea typeface="Helvetica Neue Light" panose="02000403000000020004" pitchFamily="2" charset="0"/>
                <a:cs typeface="Arial" panose="020B0604020202020204" pitchFamily="34" charset="0"/>
              </a:rPr>
              <a:t>Stream channelization</a:t>
            </a:r>
          </a:p>
          <a:p>
            <a:pPr algn="l">
              <a:lnSpc>
                <a:spcPct val="120000"/>
              </a:lnSpc>
            </a:pPr>
            <a:r>
              <a:rPr lang="en-US" sz="1600" dirty="0">
                <a:solidFill>
                  <a:schemeClr val="tx1">
                    <a:lumMod val="85000"/>
                    <a:lumOff val="15000"/>
                  </a:schemeClr>
                </a:solidFill>
                <a:latin typeface="Arial" panose="020B0604020202020204" pitchFamily="34" charset="0"/>
                <a:ea typeface="Helvetica Neue Light" panose="02000403000000020004" pitchFamily="2" charset="0"/>
                <a:cs typeface="Arial" panose="020B0604020202020204" pitchFamily="34" charset="0"/>
              </a:rPr>
              <a:t>Filling</a:t>
            </a:r>
          </a:p>
          <a:p>
            <a:pPr algn="l">
              <a:lnSpc>
                <a:spcPct val="120000"/>
              </a:lnSpc>
            </a:pPr>
            <a:r>
              <a:rPr lang="en-US" sz="1600" dirty="0">
                <a:solidFill>
                  <a:schemeClr val="tx1">
                    <a:lumMod val="85000"/>
                    <a:lumOff val="15000"/>
                  </a:schemeClr>
                </a:solidFill>
                <a:latin typeface="Arial" panose="020B0604020202020204" pitchFamily="34" charset="0"/>
                <a:ea typeface="Helvetica Neue Light" panose="02000403000000020004" pitchFamily="2" charset="0"/>
                <a:cs typeface="Arial" panose="020B0604020202020204" pitchFamily="34" charset="0"/>
              </a:rPr>
              <a:t>Diking and damming</a:t>
            </a:r>
          </a:p>
          <a:p>
            <a:pPr algn="l">
              <a:lnSpc>
                <a:spcPct val="120000"/>
              </a:lnSpc>
            </a:pPr>
            <a:r>
              <a:rPr lang="en-US" sz="1600" dirty="0">
                <a:solidFill>
                  <a:schemeClr val="tx1">
                    <a:lumMod val="85000"/>
                    <a:lumOff val="15000"/>
                  </a:schemeClr>
                </a:solidFill>
                <a:latin typeface="Arial" panose="020B0604020202020204" pitchFamily="34" charset="0"/>
                <a:ea typeface="Helvetica Neue Light" panose="02000403000000020004" pitchFamily="2" charset="0"/>
                <a:cs typeface="Arial" panose="020B0604020202020204" pitchFamily="34" charset="0"/>
              </a:rPr>
              <a:t>Tilling for crop production</a:t>
            </a:r>
          </a:p>
          <a:p>
            <a:pPr algn="l">
              <a:lnSpc>
                <a:spcPct val="120000"/>
              </a:lnSpc>
            </a:pPr>
            <a:r>
              <a:rPr lang="en-US" sz="1600" dirty="0">
                <a:solidFill>
                  <a:schemeClr val="tx1">
                    <a:lumMod val="85000"/>
                    <a:lumOff val="15000"/>
                  </a:schemeClr>
                </a:solidFill>
                <a:latin typeface="Arial" panose="020B0604020202020204" pitchFamily="34" charset="0"/>
                <a:ea typeface="Helvetica Neue Light" panose="02000403000000020004" pitchFamily="2" charset="0"/>
                <a:cs typeface="Arial" panose="020B0604020202020204" pitchFamily="34" charset="0"/>
              </a:rPr>
              <a:t>Levees</a:t>
            </a:r>
          </a:p>
          <a:p>
            <a:pPr algn="l">
              <a:lnSpc>
                <a:spcPct val="120000"/>
              </a:lnSpc>
            </a:pPr>
            <a:r>
              <a:rPr lang="en-US" sz="1600" dirty="0">
                <a:solidFill>
                  <a:schemeClr val="tx1">
                    <a:lumMod val="85000"/>
                    <a:lumOff val="15000"/>
                  </a:schemeClr>
                </a:solidFill>
                <a:latin typeface="Arial" panose="020B0604020202020204" pitchFamily="34" charset="0"/>
                <a:ea typeface="Helvetica Neue Light" panose="02000403000000020004" pitchFamily="2" charset="0"/>
                <a:cs typeface="Arial" panose="020B0604020202020204" pitchFamily="34" charset="0"/>
              </a:rPr>
              <a:t>Logging</a:t>
            </a:r>
          </a:p>
          <a:p>
            <a:pPr algn="l">
              <a:lnSpc>
                <a:spcPct val="120000"/>
              </a:lnSpc>
            </a:pPr>
            <a:r>
              <a:rPr lang="en-US" sz="1600" dirty="0">
                <a:solidFill>
                  <a:schemeClr val="tx1">
                    <a:lumMod val="85000"/>
                    <a:lumOff val="15000"/>
                  </a:schemeClr>
                </a:solidFill>
                <a:latin typeface="Arial" panose="020B0604020202020204" pitchFamily="34" charset="0"/>
                <a:ea typeface="Helvetica Neue Light" panose="02000403000000020004" pitchFamily="2" charset="0"/>
                <a:cs typeface="Arial" panose="020B0604020202020204" pitchFamily="34" charset="0"/>
              </a:rPr>
              <a:t>Mining</a:t>
            </a:r>
          </a:p>
          <a:p>
            <a:pPr algn="l">
              <a:lnSpc>
                <a:spcPct val="120000"/>
              </a:lnSpc>
            </a:pPr>
            <a:r>
              <a:rPr lang="en-US" sz="1600" dirty="0">
                <a:solidFill>
                  <a:schemeClr val="tx1">
                    <a:lumMod val="85000"/>
                    <a:lumOff val="15000"/>
                  </a:schemeClr>
                </a:solidFill>
                <a:latin typeface="Arial" panose="020B0604020202020204" pitchFamily="34" charset="0"/>
                <a:ea typeface="Helvetica Neue Light" panose="02000403000000020004" pitchFamily="2" charset="0"/>
                <a:cs typeface="Arial" panose="020B0604020202020204" pitchFamily="34" charset="0"/>
              </a:rPr>
              <a:t>Construction</a:t>
            </a:r>
          </a:p>
          <a:p>
            <a:pPr algn="l">
              <a:lnSpc>
                <a:spcPct val="120000"/>
              </a:lnSpc>
            </a:pPr>
            <a:r>
              <a:rPr lang="en-US" sz="1600" dirty="0">
                <a:solidFill>
                  <a:schemeClr val="tx1">
                    <a:lumMod val="85000"/>
                    <a:lumOff val="15000"/>
                  </a:schemeClr>
                </a:solidFill>
                <a:latin typeface="Arial" panose="020B0604020202020204" pitchFamily="34" charset="0"/>
                <a:ea typeface="Helvetica Neue Light" panose="02000403000000020004" pitchFamily="2" charset="0"/>
                <a:cs typeface="Arial" panose="020B0604020202020204" pitchFamily="34" charset="0"/>
              </a:rPr>
              <a:t>Stormwater runoff</a:t>
            </a:r>
          </a:p>
        </p:txBody>
      </p:sp>
      <p:sp>
        <p:nvSpPr>
          <p:cNvPr id="13" name="Title 1">
            <a:extLst>
              <a:ext uri="{FF2B5EF4-FFF2-40B4-BE49-F238E27FC236}">
                <a16:creationId xmlns:a16="http://schemas.microsoft.com/office/drawing/2014/main" id="{007CBEF1-9EA6-4C90-8C7D-1D635B676EDB}"/>
              </a:ext>
            </a:extLst>
          </p:cNvPr>
          <p:cNvSpPr txBox="1">
            <a:spLocks/>
          </p:cNvSpPr>
          <p:nvPr/>
        </p:nvSpPr>
        <p:spPr>
          <a:xfrm>
            <a:off x="8894618" y="3336172"/>
            <a:ext cx="2590338" cy="3274031"/>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20000"/>
              </a:lnSpc>
            </a:pPr>
            <a:r>
              <a:rPr lang="en-US" sz="1600" dirty="0">
                <a:solidFill>
                  <a:schemeClr val="tx1">
                    <a:lumMod val="85000"/>
                    <a:lumOff val="15000"/>
                  </a:schemeClr>
                </a:solidFill>
                <a:latin typeface="Arial" panose="020B0604020202020204" pitchFamily="34" charset="0"/>
                <a:ea typeface="Helvetica Neue Light" panose="02000403000000020004" pitchFamily="2" charset="0"/>
                <a:cs typeface="Arial" panose="020B0604020202020204" pitchFamily="34" charset="0"/>
              </a:rPr>
              <a:t>Air and water pollutants</a:t>
            </a:r>
          </a:p>
          <a:p>
            <a:pPr algn="l">
              <a:lnSpc>
                <a:spcPct val="120000"/>
              </a:lnSpc>
            </a:pPr>
            <a:r>
              <a:rPr lang="en-US" sz="1600" dirty="0">
                <a:solidFill>
                  <a:schemeClr val="tx1">
                    <a:lumMod val="85000"/>
                    <a:lumOff val="15000"/>
                  </a:schemeClr>
                </a:solidFill>
                <a:latin typeface="Arial" panose="020B0604020202020204" pitchFamily="34" charset="0"/>
                <a:ea typeface="Helvetica Neue Light" panose="02000403000000020004" pitchFamily="2" charset="0"/>
                <a:cs typeface="Arial" panose="020B0604020202020204" pitchFamily="34" charset="0"/>
              </a:rPr>
              <a:t>Nutrient pollution</a:t>
            </a:r>
          </a:p>
          <a:p>
            <a:pPr algn="l">
              <a:lnSpc>
                <a:spcPct val="120000"/>
              </a:lnSpc>
            </a:pPr>
            <a:r>
              <a:rPr lang="en-US" sz="1600" dirty="0">
                <a:solidFill>
                  <a:schemeClr val="tx1">
                    <a:lumMod val="85000"/>
                    <a:lumOff val="15000"/>
                  </a:schemeClr>
                </a:solidFill>
                <a:latin typeface="Arial" panose="020B0604020202020204" pitchFamily="34" charset="0"/>
                <a:ea typeface="Helvetica Neue Light" panose="02000403000000020004" pitchFamily="2" charset="0"/>
                <a:cs typeface="Arial" panose="020B0604020202020204" pitchFamily="34" charset="0"/>
              </a:rPr>
              <a:t>Releasing toxic chemicals</a:t>
            </a:r>
          </a:p>
          <a:p>
            <a:pPr algn="l">
              <a:lnSpc>
                <a:spcPct val="120000"/>
              </a:lnSpc>
            </a:pPr>
            <a:r>
              <a:rPr lang="en-US" sz="1600" dirty="0">
                <a:solidFill>
                  <a:schemeClr val="tx1">
                    <a:lumMod val="85000"/>
                    <a:lumOff val="15000"/>
                  </a:schemeClr>
                </a:solidFill>
                <a:latin typeface="Arial" panose="020B0604020202020204" pitchFamily="34" charset="0"/>
                <a:ea typeface="Helvetica Neue Light" panose="02000403000000020004" pitchFamily="2" charset="0"/>
                <a:cs typeface="Arial" panose="020B0604020202020204" pitchFamily="34" charset="0"/>
              </a:rPr>
              <a:t>Invasive species</a:t>
            </a:r>
          </a:p>
          <a:p>
            <a:pPr algn="l">
              <a:lnSpc>
                <a:spcPct val="120000"/>
              </a:lnSpc>
            </a:pPr>
            <a:r>
              <a:rPr lang="en-US" sz="1600" dirty="0">
                <a:solidFill>
                  <a:schemeClr val="tx1">
                    <a:lumMod val="85000"/>
                    <a:lumOff val="15000"/>
                  </a:schemeClr>
                </a:solidFill>
                <a:latin typeface="Arial" panose="020B0604020202020204" pitchFamily="34" charset="0"/>
                <a:ea typeface="Helvetica Neue Light" panose="02000403000000020004" pitchFamily="2" charset="0"/>
                <a:cs typeface="Arial" panose="020B0604020202020204" pitchFamily="34" charset="0"/>
              </a:rPr>
              <a:t>Livestock grazing</a:t>
            </a:r>
          </a:p>
          <a:p>
            <a:pPr algn="l">
              <a:lnSpc>
                <a:spcPct val="120000"/>
              </a:lnSpc>
            </a:pPr>
            <a:r>
              <a:rPr lang="en-US" sz="1600" dirty="0">
                <a:solidFill>
                  <a:schemeClr val="tx1">
                    <a:lumMod val="85000"/>
                    <a:lumOff val="15000"/>
                  </a:schemeClr>
                </a:solidFill>
                <a:latin typeface="Arial" panose="020B0604020202020204" pitchFamily="34" charset="0"/>
                <a:ea typeface="Helvetica Neue Light" panose="02000403000000020004" pitchFamily="2" charset="0"/>
                <a:cs typeface="Arial" panose="020B0604020202020204" pitchFamily="34" charset="0"/>
              </a:rPr>
              <a:t>Fragmentation</a:t>
            </a:r>
          </a:p>
          <a:p>
            <a:pPr algn="l">
              <a:lnSpc>
                <a:spcPct val="120000"/>
              </a:lnSpc>
            </a:pPr>
            <a:r>
              <a:rPr lang="en-US" sz="1600" dirty="0">
                <a:solidFill>
                  <a:schemeClr val="tx1">
                    <a:lumMod val="85000"/>
                    <a:lumOff val="15000"/>
                  </a:schemeClr>
                </a:solidFill>
                <a:latin typeface="Arial" panose="020B0604020202020204" pitchFamily="34" charset="0"/>
                <a:ea typeface="Helvetica Neue Light" panose="02000403000000020004" pitchFamily="2" charset="0"/>
                <a:cs typeface="Arial" panose="020B0604020202020204" pitchFamily="34" charset="0"/>
              </a:rPr>
              <a:t>Water withdrawals</a:t>
            </a:r>
          </a:p>
          <a:p>
            <a:pPr algn="l">
              <a:lnSpc>
                <a:spcPct val="120000"/>
              </a:lnSpc>
            </a:pPr>
            <a:r>
              <a:rPr lang="en-US" sz="1600" dirty="0">
                <a:solidFill>
                  <a:schemeClr val="tx1">
                    <a:lumMod val="85000"/>
                    <a:lumOff val="15000"/>
                  </a:schemeClr>
                </a:solidFill>
                <a:latin typeface="Arial" panose="020B0604020202020204" pitchFamily="34" charset="0"/>
                <a:ea typeface="Helvetica Neue Light" panose="02000403000000020004" pitchFamily="2" charset="0"/>
                <a:cs typeface="Arial" panose="020B0604020202020204" pitchFamily="34" charset="0"/>
              </a:rPr>
              <a:t>Vegetation cutting</a:t>
            </a:r>
          </a:p>
          <a:p>
            <a:pPr algn="l">
              <a:lnSpc>
                <a:spcPct val="120000"/>
              </a:lnSpc>
            </a:pPr>
            <a:r>
              <a:rPr lang="en-US" sz="1600" dirty="0">
                <a:solidFill>
                  <a:schemeClr val="tx1">
                    <a:lumMod val="85000"/>
                    <a:lumOff val="15000"/>
                  </a:schemeClr>
                </a:solidFill>
                <a:latin typeface="Arial" panose="020B0604020202020204" pitchFamily="34" charset="0"/>
                <a:ea typeface="Helvetica Neue Light" panose="02000403000000020004" pitchFamily="2" charset="0"/>
                <a:cs typeface="Arial" panose="020B0604020202020204" pitchFamily="34" charset="0"/>
              </a:rPr>
              <a:t>Recreational over-use</a:t>
            </a:r>
          </a:p>
          <a:p>
            <a:pPr algn="l">
              <a:lnSpc>
                <a:spcPct val="120000"/>
              </a:lnSpc>
            </a:pPr>
            <a:r>
              <a:rPr lang="en-US" sz="1600" dirty="0">
                <a:solidFill>
                  <a:schemeClr val="tx1">
                    <a:lumMod val="85000"/>
                    <a:lumOff val="15000"/>
                  </a:schemeClr>
                </a:solidFill>
                <a:latin typeface="Arial" panose="020B0604020202020204" pitchFamily="34" charset="0"/>
                <a:ea typeface="Helvetica Neue Light" panose="02000403000000020004" pitchFamily="2" charset="0"/>
                <a:cs typeface="Arial" panose="020B0604020202020204" pitchFamily="34" charset="0"/>
              </a:rPr>
              <a:t>Overharvesting</a:t>
            </a:r>
          </a:p>
          <a:p>
            <a:pPr algn="l">
              <a:lnSpc>
                <a:spcPct val="120000"/>
              </a:lnSpc>
            </a:pPr>
            <a:r>
              <a:rPr lang="en-US" sz="1600" dirty="0">
                <a:solidFill>
                  <a:schemeClr val="tx1">
                    <a:lumMod val="85000"/>
                    <a:lumOff val="15000"/>
                  </a:schemeClr>
                </a:solidFill>
                <a:latin typeface="Arial" panose="020B0604020202020204" pitchFamily="34" charset="0"/>
                <a:ea typeface="Helvetica Neue Light" panose="02000403000000020004" pitchFamily="2" charset="0"/>
                <a:cs typeface="Arial" panose="020B0604020202020204" pitchFamily="34" charset="0"/>
              </a:rPr>
              <a:t>Climate change</a:t>
            </a:r>
          </a:p>
        </p:txBody>
      </p:sp>
    </p:spTree>
    <p:extLst>
      <p:ext uri="{BB962C8B-B14F-4D97-AF65-F5344CB8AC3E}">
        <p14:creationId xmlns:p14="http://schemas.microsoft.com/office/powerpoint/2010/main" val="2025069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5A7466-79DF-A44F-A617-D2185FE4C243}"/>
              </a:ext>
            </a:extLst>
          </p:cNvPr>
          <p:cNvSpPr>
            <a:spLocks noGrp="1"/>
          </p:cNvSpPr>
          <p:nvPr>
            <p:ph type="ctrTitle"/>
          </p:nvPr>
        </p:nvSpPr>
        <p:spPr>
          <a:xfrm>
            <a:off x="990599" y="514684"/>
            <a:ext cx="6228181" cy="556407"/>
          </a:xfrm>
        </p:spPr>
        <p:txBody>
          <a:bodyPr/>
          <a:lstStyle/>
          <a:p>
            <a:r>
              <a:rPr lang="en-US" dirty="0"/>
              <a:t>Surviving and thriving</a:t>
            </a:r>
          </a:p>
        </p:txBody>
      </p:sp>
      <p:sp>
        <p:nvSpPr>
          <p:cNvPr id="6" name="TextBox 5">
            <a:extLst>
              <a:ext uri="{FF2B5EF4-FFF2-40B4-BE49-F238E27FC236}">
                <a16:creationId xmlns:a16="http://schemas.microsoft.com/office/drawing/2014/main" id="{55BEE4C1-1C85-42C1-8CDB-D64662CDDAE6}"/>
              </a:ext>
            </a:extLst>
          </p:cNvPr>
          <p:cNvSpPr txBox="1"/>
          <p:nvPr/>
        </p:nvSpPr>
        <p:spPr>
          <a:xfrm>
            <a:off x="990599" y="6451079"/>
            <a:ext cx="5403573" cy="261610"/>
          </a:xfrm>
          <a:prstGeom prst="rect">
            <a:avLst/>
          </a:prstGeom>
          <a:noFill/>
        </p:spPr>
        <p:txBody>
          <a:bodyPr wrap="square" lIns="0" tIns="0" rIns="0" bIns="0" rtlCol="0" anchor="t">
            <a:noAutofit/>
          </a:bodyPr>
          <a:lstStyle/>
          <a:p>
            <a:r>
              <a:rPr lang="en-US" sz="1100" i="1" dirty="0">
                <a:solidFill>
                  <a:schemeClr val="tx1">
                    <a:lumMod val="75000"/>
                    <a:lumOff val="25000"/>
                  </a:schemeClr>
                </a:solidFill>
                <a:latin typeface="Arial" panose="020B0604020202020204" pitchFamily="34" charset="0"/>
                <a:cs typeface="Arial" panose="020B0604020202020204" pitchFamily="34" charset="0"/>
              </a:rPr>
              <a:t>Images source: Cow Creek Band of Umpqua Tribe of Indians</a:t>
            </a:r>
          </a:p>
        </p:txBody>
      </p:sp>
      <p:sp>
        <p:nvSpPr>
          <p:cNvPr id="8" name="TextBox 7">
            <a:extLst>
              <a:ext uri="{FF2B5EF4-FFF2-40B4-BE49-F238E27FC236}">
                <a16:creationId xmlns:a16="http://schemas.microsoft.com/office/drawing/2014/main" id="{1AEFD0F6-63CE-4FA6-BC12-69EB7AF4F287}"/>
              </a:ext>
            </a:extLst>
          </p:cNvPr>
          <p:cNvSpPr txBox="1"/>
          <p:nvPr/>
        </p:nvSpPr>
        <p:spPr>
          <a:xfrm>
            <a:off x="3048000" y="3253478"/>
            <a:ext cx="6096000" cy="369332"/>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 </a:t>
            </a:r>
            <a:endParaRPr lang="en-US" dirty="0"/>
          </a:p>
        </p:txBody>
      </p:sp>
      <p:sp>
        <p:nvSpPr>
          <p:cNvPr id="9" name="Title 1">
            <a:extLst>
              <a:ext uri="{FF2B5EF4-FFF2-40B4-BE49-F238E27FC236}">
                <a16:creationId xmlns:a16="http://schemas.microsoft.com/office/drawing/2014/main" id="{921B6D69-D847-405A-B280-F42D56BEFD35}"/>
              </a:ext>
            </a:extLst>
          </p:cNvPr>
          <p:cNvSpPr txBox="1">
            <a:spLocks/>
          </p:cNvSpPr>
          <p:nvPr/>
        </p:nvSpPr>
        <p:spPr>
          <a:xfrm>
            <a:off x="990600" y="1981200"/>
            <a:ext cx="4780006" cy="2442739"/>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2400" dirty="0">
                <a:solidFill>
                  <a:schemeClr val="tx1">
                    <a:lumMod val="85000"/>
                    <a:lumOff val="15000"/>
                  </a:schemeClr>
                </a:solidFill>
                <a:latin typeface="Arial" panose="020B0604020202020204" pitchFamily="34" charset="0"/>
                <a:cs typeface="Arial" panose="020B0604020202020204" pitchFamily="34" charset="0"/>
              </a:rPr>
              <a:t>Life was hard for the Cow Creek people for many decades, but they found ways to survive. Today, they work to help each other remember the past, live a good life today, and plan for the future.</a:t>
            </a:r>
          </a:p>
        </p:txBody>
      </p:sp>
      <p:pic>
        <p:nvPicPr>
          <p:cNvPr id="2050" name="Picture 2">
            <a:extLst>
              <a:ext uri="{FF2B5EF4-FFF2-40B4-BE49-F238E27FC236}">
                <a16:creationId xmlns:a16="http://schemas.microsoft.com/office/drawing/2014/main" id="{D8489B6D-439B-4B28-BAFB-C9EF10967D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892" r="15205"/>
          <a:stretch/>
        </p:blipFill>
        <p:spPr bwMode="auto">
          <a:xfrm>
            <a:off x="8046705" y="1981200"/>
            <a:ext cx="1644857" cy="155605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uiuc-logo3">
            <a:extLst>
              <a:ext uri="{FF2B5EF4-FFF2-40B4-BE49-F238E27FC236}">
                <a16:creationId xmlns:a16="http://schemas.microsoft.com/office/drawing/2014/main" id="{1DF12575-D77F-49D6-97E6-30DB6C58AA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6308" y="3698228"/>
            <a:ext cx="1495043" cy="127144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6F573C00-86C7-49DF-BBEC-415DE8DACFB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3709"/>
          <a:stretch/>
        </p:blipFill>
        <p:spPr bwMode="auto">
          <a:xfrm>
            <a:off x="9850280" y="1981201"/>
            <a:ext cx="1941812" cy="155605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92299E8-C7C2-4A64-9115-F1A60A7B400C}"/>
              </a:ext>
            </a:extLst>
          </p:cNvPr>
          <p:cNvPicPr>
            <a:picLocks noChangeAspect="1"/>
          </p:cNvPicPr>
          <p:nvPr/>
        </p:nvPicPr>
        <p:blipFill rotWithShape="1">
          <a:blip r:embed="rId6"/>
          <a:srcRect l="35027" t="11412" r="5402" b="9914"/>
          <a:stretch/>
        </p:blipFill>
        <p:spPr>
          <a:xfrm>
            <a:off x="8037592" y="3698227"/>
            <a:ext cx="3754500" cy="1291251"/>
          </a:xfrm>
          <a:prstGeom prst="rect">
            <a:avLst/>
          </a:prstGeom>
        </p:spPr>
      </p:pic>
      <p:pic>
        <p:nvPicPr>
          <p:cNvPr id="5" name="Picture 4">
            <a:extLst>
              <a:ext uri="{FF2B5EF4-FFF2-40B4-BE49-F238E27FC236}">
                <a16:creationId xmlns:a16="http://schemas.microsoft.com/office/drawing/2014/main" id="{9786F35C-EC80-4E97-BD25-95EDA1605299}"/>
              </a:ext>
            </a:extLst>
          </p:cNvPr>
          <p:cNvPicPr>
            <a:picLocks noChangeAspect="1"/>
          </p:cNvPicPr>
          <p:nvPr/>
        </p:nvPicPr>
        <p:blipFill>
          <a:blip r:embed="rId7"/>
          <a:stretch>
            <a:fillRect/>
          </a:stretch>
        </p:blipFill>
        <p:spPr>
          <a:xfrm>
            <a:off x="6394172" y="1986338"/>
            <a:ext cx="1493815" cy="1556057"/>
          </a:xfrm>
          <a:prstGeom prst="rect">
            <a:avLst/>
          </a:prstGeom>
        </p:spPr>
      </p:pic>
    </p:spTree>
    <p:extLst>
      <p:ext uri="{BB962C8B-B14F-4D97-AF65-F5344CB8AC3E}">
        <p14:creationId xmlns:p14="http://schemas.microsoft.com/office/powerpoint/2010/main" val="32867414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9213FB5CF2E8043A261DA18C1F46D81" ma:contentTypeVersion="11" ma:contentTypeDescription="Create a new document." ma:contentTypeScope="" ma:versionID="1f463fbfa6f3f6dccd3a03ade6313b9e">
  <xsd:schema xmlns:xsd="http://www.w3.org/2001/XMLSchema" xmlns:xs="http://www.w3.org/2001/XMLSchema" xmlns:p="http://schemas.microsoft.com/office/2006/metadata/properties" xmlns:ns2="ecda571c-f727-47a5-9aab-64bd2d52803f" xmlns:ns3="be7757ee-27b1-49d9-ad78-c19e224bf417" targetNamespace="http://schemas.microsoft.com/office/2006/metadata/properties" ma:root="true" ma:fieldsID="a3ce77eb9ecc6289cc17efd1a50d8aca" ns2:_="" ns3:_="">
    <xsd:import namespace="ecda571c-f727-47a5-9aab-64bd2d52803f"/>
    <xsd:import namespace="be7757ee-27b1-49d9-ad78-c19e224bf41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a571c-f727-47a5-9aab-64bd2d5280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e7757ee-27b1-49d9-ad78-c19e224bf41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5634FB-1B27-46D2-91A1-8598EAB366B8}">
  <ds:schemaRefs>
    <ds:schemaRef ds:uri="http://schemas.microsoft.com/sharepoint/v3/contenttype/forms"/>
  </ds:schemaRefs>
</ds:datastoreItem>
</file>

<file path=customXml/itemProps2.xml><?xml version="1.0" encoding="utf-8"?>
<ds:datastoreItem xmlns:ds="http://schemas.openxmlformats.org/officeDocument/2006/customXml" ds:itemID="{3ECEE174-C6D0-4D2B-862E-B8B71B9420D7}">
  <ds:schemaRefs>
    <ds:schemaRef ds:uri="http://schemas.microsoft.com/office/2006/documentManagement/types"/>
    <ds:schemaRef ds:uri="ecda571c-f727-47a5-9aab-64bd2d52803f"/>
    <ds:schemaRef ds:uri="http://schemas.openxmlformats.org/package/2006/metadata/core-properties"/>
    <ds:schemaRef ds:uri="http://purl.org/dc/elements/1.1/"/>
    <ds:schemaRef ds:uri="http://purl.org/dc/terms/"/>
    <ds:schemaRef ds:uri="http://schemas.microsoft.com/office/2006/metadata/properties"/>
    <ds:schemaRef ds:uri="http://purl.org/dc/dcmitype/"/>
    <ds:schemaRef ds:uri="http://schemas.microsoft.com/office/infopath/2007/PartnerControls"/>
    <ds:schemaRef ds:uri="be7757ee-27b1-49d9-ad78-c19e224bf417"/>
    <ds:schemaRef ds:uri="http://www.w3.org/XML/1998/namespace"/>
  </ds:schemaRefs>
</ds:datastoreItem>
</file>

<file path=customXml/itemProps3.xml><?xml version="1.0" encoding="utf-8"?>
<ds:datastoreItem xmlns:ds="http://schemas.openxmlformats.org/officeDocument/2006/customXml" ds:itemID="{7B319B29-6A8B-4D99-AE23-32A8ACA46AF8}">
  <ds:schemaRefs>
    <ds:schemaRef ds:uri="be7757ee-27b1-49d9-ad78-c19e224bf417"/>
    <ds:schemaRef ds:uri="ecda571c-f727-47a5-9aab-64bd2d52803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810</TotalTime>
  <Words>480</Words>
  <Application>Microsoft Macintosh PowerPoint</Application>
  <PresentationFormat>Widescreen</PresentationFormat>
  <Paragraphs>76</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Times New Roman</vt:lpstr>
      <vt:lpstr>Helvetica Neue Light</vt:lpstr>
      <vt:lpstr>Barlow ExtraBold</vt:lpstr>
      <vt:lpstr>Calibri</vt:lpstr>
      <vt:lpstr>Office Theme</vt:lpstr>
      <vt:lpstr>Wetlands</vt:lpstr>
      <vt:lpstr>What is a wetland?</vt:lpstr>
      <vt:lpstr>What are characteristics of wetlands?</vt:lpstr>
      <vt:lpstr>Types of Wetlands</vt:lpstr>
      <vt:lpstr>Wetland plants and animals</vt:lpstr>
      <vt:lpstr>Humans and wetlands</vt:lpstr>
      <vt:lpstr>Cow Creek people and wetlands</vt:lpstr>
      <vt:lpstr>Big changes</vt:lpstr>
      <vt:lpstr>Surviving and thriving</vt:lpstr>
      <vt:lpstr>Stewarding resources for the future</vt:lpstr>
      <vt:lpstr>Why wetlands are special places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lastModifiedBy>Valerie Brodnikova</cp:lastModifiedBy>
  <cp:revision>22</cp:revision>
  <dcterms:created xsi:type="dcterms:W3CDTF">2019-04-26T16:05:13Z</dcterms:created>
  <dcterms:modified xsi:type="dcterms:W3CDTF">2021-06-29T22:46:19Z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0x010100C9213FB5CF2E8043A261DA18C1F46D81</vt:lpwstr>
  </property>
</Properties>
</file>