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embeddedFontLst>
    <p:embeddedFont>
      <p:font typeface="Barlow ExtraBold" pitchFamily="2" charset="77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51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49F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5"/>
    <p:restoredTop sz="83401"/>
  </p:normalViewPr>
  <p:slideViewPr>
    <p:cSldViewPr snapToGrid="0" snapToObjects="1" showGuides="1">
      <p:cViewPr varScale="1">
        <p:scale>
          <a:sx n="106" d="100"/>
          <a:sy n="106" d="100"/>
        </p:scale>
        <p:origin x="1592" y="168"/>
      </p:cViewPr>
      <p:guideLst>
        <p:guide pos="624"/>
        <p:guide pos="7056"/>
        <p:guide orient="horz" pos="1512"/>
        <p:guide orient="horz" pos="3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E37A8-42D7-2749-AE62-4A5246D05D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8D93F-85B1-A44F-9B06-68BC406F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EB58-B3E6-9549-BC7E-356DD0B361F0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83D6F-C904-C64A-B37E-7602AF283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D6F-C904-C64A-B37E-7602AF2830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0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32E37-4373-314D-9CAE-4394ABA30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672" y="2047875"/>
            <a:ext cx="9861177" cy="405447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/>
            </a:lvl1pPr>
          </a:lstStyle>
          <a:p>
            <a:pPr algn="l"/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1582B-F700-4A40-AE5B-3C24969FD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4656" y="462824"/>
            <a:ext cx="1386709" cy="1540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25B2CE-746C-C942-888C-C76E22334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18"/>
          <a:stretch>
            <a:fillRect/>
          </a:stretch>
        </p:blipFill>
        <p:spPr>
          <a:xfrm>
            <a:off x="-9144" y="5171396"/>
            <a:ext cx="12205447" cy="16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849C9-5D99-254D-8AF3-F5A68333D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846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73DBA8-EF94-C443-ABF2-DE2BC93134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1675" y="2225675"/>
            <a:ext cx="6689725" cy="4035425"/>
          </a:xfrm>
        </p:spPr>
        <p:txBody>
          <a:bodyPr/>
          <a:lstStyle>
            <a:lvl1pPr marL="0" indent="0" algn="r">
              <a:buFontTx/>
              <a:buNone/>
              <a:defRPr/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9D365E"/>
          </a:solidFill>
          <a:latin typeface="Barlow ExtraBold" pitchFamily="2" charset="77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400300"/>
            <a:ext cx="10210800" cy="190894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7200" dirty="0"/>
              <a:t>The Cow Creek Band </a:t>
            </a:r>
            <a:br>
              <a:rPr lang="en-US" sz="7200" dirty="0"/>
            </a:br>
            <a:r>
              <a:rPr lang="en-US" sz="7200" dirty="0"/>
              <a:t>of Umpqua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16646-6FC8-E940-9B37-6223DD6CC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656" y="462824"/>
            <a:ext cx="1386709" cy="1540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F61160-21D4-814A-9240-5EDFE4302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8"/>
          <a:stretch>
            <a:fillRect/>
          </a:stretch>
        </p:blipFill>
        <p:spPr>
          <a:xfrm>
            <a:off x="-9144" y="5171396"/>
            <a:ext cx="12205447" cy="16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AE6BB5-F379-D646-A229-42DE89AC630A}"/>
              </a:ext>
            </a:extLst>
          </p:cNvPr>
          <p:cNvSpPr txBox="1">
            <a:spLocks/>
          </p:cNvSpPr>
          <p:nvPr/>
        </p:nvSpPr>
        <p:spPr>
          <a:xfrm>
            <a:off x="1004046" y="2400300"/>
            <a:ext cx="10197354" cy="2905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800"/>
              </a:spcAf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Tribe: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 group of native people that share similar cultural, social, political and/or economic characteristics.</a:t>
            </a:r>
          </a:p>
          <a:p>
            <a:pPr algn="l">
              <a:lnSpc>
                <a:spcPct val="11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Band: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 group of native people joined in a common purpose or connection; a smaller part of a tribe. </a:t>
            </a:r>
          </a:p>
          <a:p>
            <a:pPr algn="l">
              <a:lnSpc>
                <a:spcPct val="110000"/>
              </a:lnSpc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1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4CED38-8243-D048-9464-B22112FF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89" y="1114540"/>
            <a:ext cx="6119421" cy="55325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1286608"/>
          </a:xfrm>
        </p:spPr>
        <p:txBody>
          <a:bodyPr/>
          <a:lstStyle/>
          <a:p>
            <a:r>
              <a:rPr lang="en-US"/>
              <a:t>Languages of Native Western </a:t>
            </a:r>
            <a:r>
              <a:rPr lang="en-US" dirty="0"/>
              <a:t>Oregon</a:t>
            </a:r>
          </a:p>
        </p:txBody>
      </p:sp>
    </p:spTree>
    <p:extLst>
      <p:ext uri="{BB962C8B-B14F-4D97-AF65-F5344CB8AC3E}">
        <p14:creationId xmlns:p14="http://schemas.microsoft.com/office/powerpoint/2010/main" val="320126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632" y="495300"/>
            <a:ext cx="10198768" cy="1474177"/>
          </a:xfrm>
        </p:spPr>
        <p:txBody>
          <a:bodyPr/>
          <a:lstStyle/>
          <a:p>
            <a:r>
              <a:rPr lang="en-US" dirty="0"/>
              <a:t>Cow Creek Bands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46A700-B87D-7040-A722-97169A7E6E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632" y="2412482"/>
            <a:ext cx="2883568" cy="4035425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Miwaleta</a:t>
            </a:r>
            <a:endParaRPr lang="en-US" dirty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Quintiosa</a:t>
            </a:r>
            <a:endParaRPr lang="en-US" dirty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Targunsan</a:t>
            </a:r>
            <a:endParaRPr lang="en-US" dirty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Wartahoo</a:t>
            </a:r>
            <a:endParaRPr lang="en-US" dirty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Myrtle Creek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E58269-A340-5345-84AB-F35D6BA22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6"/>
          <a:stretch/>
        </p:blipFill>
        <p:spPr>
          <a:xfrm>
            <a:off x="5005136" y="1334997"/>
            <a:ext cx="6184231" cy="49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7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1286608"/>
          </a:xfrm>
        </p:spPr>
        <p:txBody>
          <a:bodyPr/>
          <a:lstStyle/>
          <a:p>
            <a:r>
              <a:rPr lang="en-US" dirty="0"/>
              <a:t>Treaty with the Umpqua – </a:t>
            </a:r>
            <a:br>
              <a:rPr lang="en-US" dirty="0"/>
            </a:br>
            <a:r>
              <a:rPr lang="en-US" dirty="0"/>
              <a:t>Cow Creek Band </a:t>
            </a:r>
            <a:r>
              <a:rPr lang="en-US" i="1" dirty="0"/>
              <a:t>September 19, 1853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78B64-ECBD-6E40-8A45-D3C52A948C38}"/>
              </a:ext>
            </a:extLst>
          </p:cNvPr>
          <p:cNvPicPr/>
          <p:nvPr/>
        </p:nvPicPr>
        <p:blipFill rotWithShape="1">
          <a:blip r:embed="rId2"/>
          <a:srcRect r="2376" b="2376"/>
          <a:stretch/>
        </p:blipFill>
        <p:spPr>
          <a:xfrm>
            <a:off x="942393" y="2399620"/>
            <a:ext cx="3261981" cy="2520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97845F-1B99-A54F-BE1C-A3C7088BB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67918" r="17599" b="-54"/>
          <a:stretch/>
        </p:blipFill>
        <p:spPr bwMode="auto">
          <a:xfrm>
            <a:off x="4403555" y="2534413"/>
            <a:ext cx="3571087" cy="2217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03AE68-7203-1640-867D-56BEB1FF938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4272" r="2621" b="19854"/>
          <a:stretch/>
        </p:blipFill>
        <p:spPr>
          <a:xfrm>
            <a:off x="8205050" y="2419644"/>
            <a:ext cx="3160509" cy="2495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79F637-1FAA-AF45-A673-CA6E3F7B4E6D}"/>
              </a:ext>
            </a:extLst>
          </p:cNvPr>
          <p:cNvSpPr/>
          <p:nvPr/>
        </p:nvSpPr>
        <p:spPr>
          <a:xfrm>
            <a:off x="979822" y="2425021"/>
            <a:ext cx="3212440" cy="2495219"/>
          </a:xfrm>
          <a:prstGeom prst="rect">
            <a:avLst/>
          </a:prstGeom>
          <a:noFill/>
          <a:ln w="28575">
            <a:solidFill>
              <a:srgbClr val="63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289330-7262-474D-A480-3D44DA5DACB0}"/>
              </a:ext>
            </a:extLst>
          </p:cNvPr>
          <p:cNvSpPr/>
          <p:nvPr/>
        </p:nvSpPr>
        <p:spPr>
          <a:xfrm>
            <a:off x="4370973" y="2419647"/>
            <a:ext cx="3652735" cy="2520621"/>
          </a:xfrm>
          <a:prstGeom prst="rect">
            <a:avLst/>
          </a:prstGeom>
          <a:noFill/>
          <a:ln w="28575">
            <a:solidFill>
              <a:srgbClr val="63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DD8D1-A6BC-1448-A50F-1E1CC9FA03CB}"/>
              </a:ext>
            </a:extLst>
          </p:cNvPr>
          <p:cNvSpPr/>
          <p:nvPr/>
        </p:nvSpPr>
        <p:spPr>
          <a:xfrm>
            <a:off x="8210000" y="2419644"/>
            <a:ext cx="3155560" cy="2495219"/>
          </a:xfrm>
          <a:prstGeom prst="rect">
            <a:avLst/>
          </a:prstGeom>
          <a:noFill/>
          <a:ln w="28575">
            <a:solidFill>
              <a:srgbClr val="63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68</Words>
  <Application>Microsoft Macintosh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Barlow ExtraBold</vt:lpstr>
      <vt:lpstr>Office Theme</vt:lpstr>
      <vt:lpstr>The Cow Creek Band  of Umpqua</vt:lpstr>
      <vt:lpstr>Definitions</vt:lpstr>
      <vt:lpstr>Languages of Native Western Oregon</vt:lpstr>
      <vt:lpstr>Cow Creek Bands</vt:lpstr>
      <vt:lpstr>Treaty with the Umpqua –  Cow Creek Band September 19, 1853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Valerie Brodnikova</cp:lastModifiedBy>
  <cp:revision>78</cp:revision>
  <dcterms:created xsi:type="dcterms:W3CDTF">2019-04-26T16:05:13Z</dcterms:created>
  <dcterms:modified xsi:type="dcterms:W3CDTF">2019-05-09T19:11:35Z</dcterms:modified>
</cp:coreProperties>
</file>