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6"/>
  </p:notesMasterIdLst>
  <p:handoutMasterIdLst>
    <p:handoutMasterId r:id="rId7"/>
  </p:handoutMasterIdLst>
  <p:sldIdLst>
    <p:sldId id="256" r:id="rId2"/>
    <p:sldId id="257" r:id="rId3"/>
    <p:sldId id="258" r:id="rId4"/>
    <p:sldId id="259" r:id="rId5"/>
  </p:sldIdLst>
  <p:sldSz cx="12192000" cy="6858000"/>
  <p:notesSz cx="6858000" cy="9144000"/>
  <p:embeddedFontLst>
    <p:embeddedFont>
      <p:font typeface="Barlow ExtraBold" pitchFamily="2" charset="77"/>
      <p:bold r:id="rId8"/>
      <p:italic r:id="rId9"/>
      <p:boldItalic r:id="rId10"/>
    </p:embeddedFont>
    <p:embeddedFont>
      <p:font typeface="Calibri" panose="020F0502020204030204" pitchFamily="34" charset="0"/>
      <p:regular r:id="rId11"/>
      <p:bold r:id="rId12"/>
      <p:italic r:id="rId13"/>
      <p:bold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24" userDrawn="1">
          <p15:clr>
            <a:srgbClr val="A4A3A4"/>
          </p15:clr>
        </p15:guide>
        <p15:guide id="3" pos="7056" userDrawn="1">
          <p15:clr>
            <a:srgbClr val="A4A3A4"/>
          </p15:clr>
        </p15:guide>
        <p15:guide id="4" orient="horz" pos="4080" userDrawn="1">
          <p15:clr>
            <a:srgbClr val="A4A3A4"/>
          </p15:clr>
        </p15:guide>
        <p15:guide id="5" orient="horz" pos="336" userDrawn="1">
          <p15:clr>
            <a:srgbClr val="A4A3A4"/>
          </p15:clr>
        </p15:guide>
        <p15:guide id="6" orient="horz" pos="1200" userDrawn="1">
          <p15:clr>
            <a:srgbClr val="A4A3A4"/>
          </p15:clr>
        </p15:guide>
        <p15:guide id="7" pos="4176" userDrawn="1">
          <p15:clr>
            <a:srgbClr val="A4A3A4"/>
          </p15:clr>
        </p15:guide>
        <p15:guide id="8" orient="horz" pos="374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A49F"/>
    <a:srgbClr val="9D36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12"/>
    <p:restoredTop sz="94422"/>
  </p:normalViewPr>
  <p:slideViewPr>
    <p:cSldViewPr snapToGrid="0" snapToObjects="1" showGuides="1">
      <p:cViewPr>
        <p:scale>
          <a:sx n="75" d="100"/>
          <a:sy n="75" d="100"/>
        </p:scale>
        <p:origin x="2760" y="1160"/>
      </p:cViewPr>
      <p:guideLst>
        <p:guide pos="624"/>
        <p:guide pos="7056"/>
        <p:guide orient="horz" pos="4080"/>
        <p:guide orient="horz" pos="336"/>
        <p:guide orient="horz" pos="1200"/>
        <p:guide pos="4176"/>
        <p:guide orient="horz" pos="3744"/>
      </p:guideLst>
    </p:cSldViewPr>
  </p:slideViewPr>
  <p:notesTextViewPr>
    <p:cViewPr>
      <p:scale>
        <a:sx n="1" d="1"/>
        <a:sy n="1" d="1"/>
      </p:scale>
      <p:origin x="0" y="0"/>
    </p:cViewPr>
  </p:notesTextViewPr>
  <p:notesViewPr>
    <p:cSldViewPr snapToGrid="0" snapToObjects="1" showGuide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382A92-59A2-E94B-B4EA-B716E7EC92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607B4F-E01A-8E48-AE41-D99831DA8168}" type="datetimeFigureOut">
              <a:rPr lang="en-US" smtClean="0"/>
              <a:t>5/3/19</a:t>
            </a:fld>
            <a:endParaRPr lang="en-US"/>
          </a:p>
        </p:txBody>
      </p:sp>
      <p:sp>
        <p:nvSpPr>
          <p:cNvPr id="4" name="Footer Placeholder 3">
            <a:extLst>
              <a:ext uri="{FF2B5EF4-FFF2-40B4-BE49-F238E27FC236}">
                <a16:creationId xmlns:a16="http://schemas.microsoft.com/office/drawing/2014/main" id="{2204165A-990F-9844-AF2A-DD27509DE9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E7ED6E-E692-6041-9AB1-996572A88E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42280-914E-1748-9B19-DA3CE3AA6D5C}" type="slidenum">
              <a:rPr lang="en-US" smtClean="0"/>
              <a:t>‹#›</a:t>
            </a:fld>
            <a:endParaRPr lang="en-US"/>
          </a:p>
        </p:txBody>
      </p:sp>
      <p:sp>
        <p:nvSpPr>
          <p:cNvPr id="6" name="Header Placeholder 5">
            <a:extLst>
              <a:ext uri="{FF2B5EF4-FFF2-40B4-BE49-F238E27FC236}">
                <a16:creationId xmlns:a16="http://schemas.microsoft.com/office/drawing/2014/main" id="{BC620CE9-E83C-274A-9319-3CED6B8740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615811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C5EB58-B3E6-9549-BC7E-356DD0B361F0}" type="datetimeFigureOut">
              <a:rPr lang="en-US" smtClean="0"/>
              <a:t>5/3/19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883D6F-C904-C64A-B37E-7602AF283020}" type="slidenum">
              <a:rPr lang="en-US" smtClean="0"/>
              <a:t>‹#›</a:t>
            </a:fld>
            <a:endParaRPr lang="en-US"/>
          </a:p>
        </p:txBody>
      </p:sp>
    </p:spTree>
    <p:extLst>
      <p:ext uri="{BB962C8B-B14F-4D97-AF65-F5344CB8AC3E}">
        <p14:creationId xmlns:p14="http://schemas.microsoft.com/office/powerpoint/2010/main" val="2632480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not a real person.  It is a sample provided by the company </a:t>
            </a:r>
            <a:r>
              <a:rPr lang="en-US" i="1" dirty="0"/>
              <a:t>23 and Me</a:t>
            </a:r>
            <a:r>
              <a:rPr lang="en-US" dirty="0"/>
              <a:t>.</a:t>
            </a:r>
          </a:p>
          <a:p>
            <a:endParaRPr lang="en-US" dirty="0"/>
          </a:p>
        </p:txBody>
      </p:sp>
      <p:sp>
        <p:nvSpPr>
          <p:cNvPr id="4" name="Slide Number Placeholder 3"/>
          <p:cNvSpPr>
            <a:spLocks noGrp="1"/>
          </p:cNvSpPr>
          <p:nvPr>
            <p:ph type="sldNum" sz="quarter" idx="5"/>
          </p:nvPr>
        </p:nvSpPr>
        <p:spPr/>
        <p:txBody>
          <a:bodyPr/>
          <a:lstStyle/>
          <a:p>
            <a:fld id="{75883D6F-C904-C64A-B37E-7602AF283020}" type="slidenum">
              <a:rPr lang="en-US" smtClean="0"/>
              <a:t>2</a:t>
            </a:fld>
            <a:endParaRPr lang="en-US"/>
          </a:p>
        </p:txBody>
      </p:sp>
    </p:spTree>
    <p:extLst>
      <p:ext uri="{BB962C8B-B14F-4D97-AF65-F5344CB8AC3E}">
        <p14:creationId xmlns:p14="http://schemas.microsoft.com/office/powerpoint/2010/main" val="3270251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not a real person.  It is a sample provided by the company </a:t>
            </a:r>
            <a:r>
              <a:rPr lang="en-US" i="1" dirty="0"/>
              <a:t>23 and Me</a:t>
            </a:r>
            <a:r>
              <a:rPr lang="en-US" dirty="0"/>
              <a:t>.</a:t>
            </a:r>
          </a:p>
          <a:p>
            <a:endParaRPr lang="en-US" dirty="0"/>
          </a:p>
        </p:txBody>
      </p:sp>
      <p:sp>
        <p:nvSpPr>
          <p:cNvPr id="4" name="Slide Number Placeholder 3"/>
          <p:cNvSpPr>
            <a:spLocks noGrp="1"/>
          </p:cNvSpPr>
          <p:nvPr>
            <p:ph type="sldNum" sz="quarter" idx="5"/>
          </p:nvPr>
        </p:nvSpPr>
        <p:spPr/>
        <p:txBody>
          <a:bodyPr/>
          <a:lstStyle/>
          <a:p>
            <a:fld id="{75883D6F-C904-C64A-B37E-7602AF283020}" type="slidenum">
              <a:rPr lang="en-US" smtClean="0"/>
              <a:t>3</a:t>
            </a:fld>
            <a:endParaRPr lang="en-US"/>
          </a:p>
        </p:txBody>
      </p:sp>
    </p:spTree>
    <p:extLst>
      <p:ext uri="{BB962C8B-B14F-4D97-AF65-F5344CB8AC3E}">
        <p14:creationId xmlns:p14="http://schemas.microsoft.com/office/powerpoint/2010/main" val="2838604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not a real person.  It is a sample provided by the company </a:t>
            </a:r>
            <a:r>
              <a:rPr lang="en-US" i="1" dirty="0"/>
              <a:t>23 and Me</a:t>
            </a:r>
            <a:r>
              <a:rPr lang="en-US" dirty="0"/>
              <a:t>.</a:t>
            </a:r>
          </a:p>
          <a:p>
            <a:endParaRPr lang="en-US" dirty="0"/>
          </a:p>
        </p:txBody>
      </p:sp>
      <p:sp>
        <p:nvSpPr>
          <p:cNvPr id="4" name="Slide Number Placeholder 3"/>
          <p:cNvSpPr>
            <a:spLocks noGrp="1"/>
          </p:cNvSpPr>
          <p:nvPr>
            <p:ph type="sldNum" sz="quarter" idx="5"/>
          </p:nvPr>
        </p:nvSpPr>
        <p:spPr/>
        <p:txBody>
          <a:bodyPr/>
          <a:lstStyle/>
          <a:p>
            <a:fld id="{75883D6F-C904-C64A-B37E-7602AF283020}" type="slidenum">
              <a:rPr lang="en-US" smtClean="0"/>
              <a:t>4</a:t>
            </a:fld>
            <a:endParaRPr lang="en-US"/>
          </a:p>
        </p:txBody>
      </p:sp>
    </p:spTree>
    <p:extLst>
      <p:ext uri="{BB962C8B-B14F-4D97-AF65-F5344CB8AC3E}">
        <p14:creationId xmlns:p14="http://schemas.microsoft.com/office/powerpoint/2010/main" val="2090827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FC9FC1-764D-4B44-91A3-F099B13B3DA1}"/>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3" name="Text Placeholder 2">
            <a:extLst>
              <a:ext uri="{FF2B5EF4-FFF2-40B4-BE49-F238E27FC236}">
                <a16:creationId xmlns:a16="http://schemas.microsoft.com/office/drawing/2014/main" id="{F2132E37-4373-314D-9CAE-4394ABA307F3}"/>
              </a:ext>
            </a:extLst>
          </p:cNvPr>
          <p:cNvSpPr>
            <a:spLocks noGrp="1"/>
          </p:cNvSpPr>
          <p:nvPr>
            <p:ph type="body" sz="quarter" idx="10"/>
          </p:nvPr>
        </p:nvSpPr>
        <p:spPr>
          <a:xfrm>
            <a:off x="1003672" y="2047875"/>
            <a:ext cx="9861177" cy="4054475"/>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2746987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DC6B-F0C6-1F4A-A6CA-E0ED4F42A45B}"/>
              </a:ext>
            </a:extLst>
          </p:cNvPr>
          <p:cNvSpPr>
            <a:spLocks noGrp="1"/>
          </p:cNvSpPr>
          <p:nvPr>
            <p:ph idx="1"/>
          </p:nvPr>
        </p:nvSpPr>
        <p:spPr>
          <a:xfrm>
            <a:off x="1004046" y="1825625"/>
            <a:ext cx="986117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465C4486-4B87-6A42-827E-8E1B5D29D0C2}"/>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533002960"/>
      </p:ext>
    </p:extLst>
  </p:cSld>
  <p:clrMapOvr>
    <a:masterClrMapping/>
  </p:clrMapOvr>
  <p:extLst>
    <p:ext uri="{DCECCB84-F9BA-43D5-87BE-67443E8EF086}">
      <p15:sldGuideLst xmlns:p15="http://schemas.microsoft.com/office/powerpoint/2012/main">
        <p15:guide id="1" orient="horz" pos="115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E3643-BE44-9A40-B13C-C20C0E576FAF}"/>
              </a:ext>
            </a:extLst>
          </p:cNvPr>
          <p:cNvSpPr>
            <a:spLocks noGrp="1"/>
          </p:cNvSpPr>
          <p:nvPr>
            <p:ph type="ctrTitle" hasCustomPrompt="1"/>
          </p:nvPr>
        </p:nvSpPr>
        <p:spPr>
          <a:xfrm>
            <a:off x="967946" y="2480073"/>
            <a:ext cx="9144000" cy="1655806"/>
          </a:xfrm>
          <a:prstGeom prst="rect">
            <a:avLst/>
          </a:prstGeom>
        </p:spPr>
        <p:txBody>
          <a:bodyPr lIns="0" tIns="0" rIns="0" bIns="0" anchor="t" anchorCtr="0">
            <a:noAutofit/>
          </a:bodyPr>
          <a:lstStyle>
            <a:lvl1pPr>
              <a:defRPr sz="6000"/>
            </a:lvl1pPr>
          </a:lstStyle>
          <a:p>
            <a:pPr algn="l"/>
            <a:r>
              <a:rPr lang="en-US" dirty="0"/>
              <a:t>Title</a:t>
            </a:r>
          </a:p>
        </p:txBody>
      </p:sp>
      <p:pic>
        <p:nvPicPr>
          <p:cNvPr id="5" name="Picture 4">
            <a:extLst>
              <a:ext uri="{FF2B5EF4-FFF2-40B4-BE49-F238E27FC236}">
                <a16:creationId xmlns:a16="http://schemas.microsoft.com/office/drawing/2014/main" id="{0B31582B-F700-4A40-AE5B-3C24969FD249}"/>
              </a:ext>
            </a:extLst>
          </p:cNvPr>
          <p:cNvPicPr>
            <a:picLocks noChangeAspect="1"/>
          </p:cNvPicPr>
          <p:nvPr userDrawn="1"/>
        </p:nvPicPr>
        <p:blipFill>
          <a:blip r:embed="rId2"/>
          <a:stretch>
            <a:fillRect/>
          </a:stretch>
        </p:blipFill>
        <p:spPr>
          <a:xfrm>
            <a:off x="10204656" y="462824"/>
            <a:ext cx="1386709" cy="1540787"/>
          </a:xfrm>
          <a:prstGeom prst="rect">
            <a:avLst/>
          </a:prstGeom>
        </p:spPr>
      </p:pic>
      <p:pic>
        <p:nvPicPr>
          <p:cNvPr id="6" name="Picture 5">
            <a:extLst>
              <a:ext uri="{FF2B5EF4-FFF2-40B4-BE49-F238E27FC236}">
                <a16:creationId xmlns:a16="http://schemas.microsoft.com/office/drawing/2014/main" id="{D725B2CE-746C-C942-888C-C76E223340A6}"/>
              </a:ext>
            </a:extLst>
          </p:cNvPr>
          <p:cNvPicPr>
            <a:picLocks noChangeAspect="1"/>
          </p:cNvPicPr>
          <p:nvPr userDrawn="1"/>
        </p:nvPicPr>
        <p:blipFill rotWithShape="1">
          <a:blip r:embed="rId3"/>
          <a:srcRect l="2318"/>
          <a:stretch>
            <a:fillRect/>
          </a:stretch>
        </p:blipFill>
        <p:spPr>
          <a:xfrm>
            <a:off x="-9144" y="5171396"/>
            <a:ext cx="12205447" cy="1695748"/>
          </a:xfrm>
          <a:prstGeom prst="rect">
            <a:avLst/>
          </a:prstGeom>
        </p:spPr>
      </p:pic>
    </p:spTree>
    <p:extLst>
      <p:ext uri="{BB962C8B-B14F-4D97-AF65-F5344CB8AC3E}">
        <p14:creationId xmlns:p14="http://schemas.microsoft.com/office/powerpoint/2010/main" val="417746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1484616802"/>
      </p:ext>
    </p:extLst>
  </p:cSld>
  <p:clrMapOvr>
    <a:masterClrMapping/>
  </p:clrMapOvr>
  <p:extLst mod="1">
    <p:ext uri="{DCECCB84-F9BA-43D5-87BE-67443E8EF086}">
      <p15:sldGuideLst xmlns:p15="http://schemas.microsoft.com/office/powerpoint/2012/main">
        <p15:guide id="1" orient="horz" pos="151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223E14-6CE7-BF4E-AAD5-05A4122466C2}"/>
              </a:ext>
            </a:extLst>
          </p:cNvPr>
          <p:cNvSpPr>
            <a:spLocks noGrp="1"/>
          </p:cNvSpPr>
          <p:nvPr>
            <p:ph type="ctrTitle" hasCustomPrompt="1"/>
          </p:nvPr>
        </p:nvSpPr>
        <p:spPr>
          <a:xfrm>
            <a:off x="4512364" y="495300"/>
            <a:ext cx="6689036" cy="1474177"/>
          </a:xfrm>
        </p:spPr>
        <p:txBody>
          <a:bodyPr lIns="0" tIns="0" rIns="0" bIns="0" anchor="t" anchorCtr="0">
            <a:noAutofit/>
          </a:bodyPr>
          <a:lstStyle/>
          <a:p>
            <a:pPr algn="r"/>
            <a:r>
              <a:rPr lang="en-US" sz="4400" dirty="0"/>
              <a:t>Header goes here</a:t>
            </a:r>
          </a:p>
        </p:txBody>
      </p:sp>
      <p:sp>
        <p:nvSpPr>
          <p:cNvPr id="3" name="Picture Placeholder 2">
            <a:extLst>
              <a:ext uri="{FF2B5EF4-FFF2-40B4-BE49-F238E27FC236}">
                <a16:creationId xmlns:a16="http://schemas.microsoft.com/office/drawing/2014/main" id="{4AE849C9-5D99-254D-8AF3-F5A68333D00A}"/>
              </a:ext>
            </a:extLst>
          </p:cNvPr>
          <p:cNvSpPr>
            <a:spLocks noGrp="1"/>
          </p:cNvSpPr>
          <p:nvPr>
            <p:ph type="pic" sz="quarter" idx="10"/>
          </p:nvPr>
        </p:nvSpPr>
        <p:spPr>
          <a:xfrm>
            <a:off x="0" y="0"/>
            <a:ext cx="4084638" cy="6858000"/>
          </a:xfrm>
        </p:spPr>
        <p:txBody>
          <a:bodyPr/>
          <a:lstStyle/>
          <a:p>
            <a:endParaRPr lang="en-US"/>
          </a:p>
        </p:txBody>
      </p:sp>
      <p:sp>
        <p:nvSpPr>
          <p:cNvPr id="6" name="Text Placeholder 5">
            <a:extLst>
              <a:ext uri="{FF2B5EF4-FFF2-40B4-BE49-F238E27FC236}">
                <a16:creationId xmlns:a16="http://schemas.microsoft.com/office/drawing/2014/main" id="{E273DBA8-EF94-C443-ABF2-DE2BC9313467}"/>
              </a:ext>
            </a:extLst>
          </p:cNvPr>
          <p:cNvSpPr>
            <a:spLocks noGrp="1"/>
          </p:cNvSpPr>
          <p:nvPr>
            <p:ph type="body" sz="quarter" idx="11"/>
          </p:nvPr>
        </p:nvSpPr>
        <p:spPr>
          <a:xfrm>
            <a:off x="4511675" y="2225675"/>
            <a:ext cx="6689725" cy="4035425"/>
          </a:xfrm>
        </p:spPr>
        <p:txBody>
          <a:bodyPr/>
          <a:lstStyle>
            <a:lvl1pPr marL="0" indent="0" algn="r">
              <a:buFontTx/>
              <a:buNone/>
              <a:defRPr/>
            </a:lvl1pPr>
            <a:lvl2pPr marL="457200" indent="0" algn="r">
              <a:buFontTx/>
              <a:buNone/>
              <a:defRPr/>
            </a:lvl2pPr>
            <a:lvl3pPr marL="914400" indent="0" algn="r">
              <a:buFontTx/>
              <a:buNone/>
              <a:defRPr/>
            </a:lvl3pPr>
            <a:lvl4pPr marL="1371600" indent="0" algn="r">
              <a:buFontTx/>
              <a:buNone/>
              <a:defRPr/>
            </a:lvl4pPr>
            <a:lvl5pPr marL="1828800" indent="0" algn="r">
              <a:buFontTx/>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3498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63A49F"/>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990600" y="2400300"/>
            <a:ext cx="7855226" cy="2117912"/>
          </a:xfrm>
        </p:spPr>
        <p:txBody>
          <a:bodyPr lIns="0" tIns="0" rIns="0" bIns="0" anchor="t" anchorCtr="0">
            <a:noAutofit/>
          </a:bodyPr>
          <a:lstStyle/>
          <a:p>
            <a:pPr algn="l"/>
            <a:r>
              <a:rPr lang="en-US" sz="4800" dirty="0">
                <a:solidFill>
                  <a:schemeClr val="bg1"/>
                </a:solidFill>
              </a:rPr>
              <a:t>Divider section header goes here</a:t>
            </a:r>
          </a:p>
        </p:txBody>
      </p:sp>
      <p:cxnSp>
        <p:nvCxnSpPr>
          <p:cNvPr id="4" name="Straight Connector 3">
            <a:extLst>
              <a:ext uri="{FF2B5EF4-FFF2-40B4-BE49-F238E27FC236}">
                <a16:creationId xmlns:a16="http://schemas.microsoft.com/office/drawing/2014/main" id="{4D94EE6C-309C-8241-9796-B41E3B97EEF1}"/>
              </a:ext>
            </a:extLst>
          </p:cNvPr>
          <p:cNvCxnSpPr>
            <a:cxnSpLocks/>
          </p:cNvCxnSpPr>
          <p:nvPr userDrawn="1"/>
        </p:nvCxnSpPr>
        <p:spPr>
          <a:xfrm>
            <a:off x="990600" y="2163233"/>
            <a:ext cx="1196009"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6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63A49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B578-CF4B-DF47-9B27-E182C9A375C3}"/>
              </a:ext>
            </a:extLst>
          </p:cNvPr>
          <p:cNvPicPr>
            <a:picLocks noChangeAspect="1"/>
          </p:cNvPicPr>
          <p:nvPr userDrawn="1"/>
        </p:nvPicPr>
        <p:blipFill rotWithShape="1">
          <a:blip r:embed="rId2"/>
          <a:srcRect l="-143" t="2970" r="277" b="12298"/>
          <a:stretch/>
        </p:blipFill>
        <p:spPr>
          <a:xfrm>
            <a:off x="-111370" y="-82062"/>
            <a:ext cx="12414739" cy="7022124"/>
          </a:xfrm>
          <a:prstGeom prst="rect">
            <a:avLst/>
          </a:prstGeom>
        </p:spPr>
      </p:pic>
      <p:sp>
        <p:nvSpPr>
          <p:cNvPr id="6" name="Title 1">
            <a:extLst>
              <a:ext uri="{FF2B5EF4-FFF2-40B4-BE49-F238E27FC236}">
                <a16:creationId xmlns:a16="http://schemas.microsoft.com/office/drawing/2014/main" id="{E5F2B2CA-92F2-FC42-B600-734D92EFDAF3}"/>
              </a:ext>
            </a:extLst>
          </p:cNvPr>
          <p:cNvSpPr>
            <a:spLocks noGrp="1"/>
          </p:cNvSpPr>
          <p:nvPr>
            <p:ph type="ctrTitle"/>
          </p:nvPr>
        </p:nvSpPr>
        <p:spPr>
          <a:xfrm>
            <a:off x="990600" y="495300"/>
            <a:ext cx="9861176" cy="1286608"/>
          </a:xfrm>
        </p:spPr>
        <p:txBody>
          <a:bodyPr lIns="0" tIns="0" rIns="0" bIns="0" anchor="t" anchorCtr="0">
            <a:noAutofit/>
          </a:bodyPr>
          <a:lstStyle/>
          <a:p>
            <a:pPr algn="l"/>
            <a:r>
              <a:rPr lang="en-US" sz="4400" dirty="0">
                <a:solidFill>
                  <a:schemeClr val="bg1"/>
                </a:solidFill>
              </a:rPr>
              <a:t>Header goes here</a:t>
            </a:r>
          </a:p>
        </p:txBody>
      </p:sp>
    </p:spTree>
    <p:extLst>
      <p:ext uri="{BB962C8B-B14F-4D97-AF65-F5344CB8AC3E}">
        <p14:creationId xmlns:p14="http://schemas.microsoft.com/office/powerpoint/2010/main" val="416752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87286-3C60-194F-A3FA-589D786D1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2D821537-F67A-AD4B-961C-8E36928C0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71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61" r:id="rId7"/>
  </p:sldLayoutIdLst>
  <p:txStyles>
    <p:titleStyle>
      <a:lvl1pPr algn="l" defTabSz="914400" rtl="0" eaLnBrk="1" latinLnBrk="0" hangingPunct="1">
        <a:lnSpc>
          <a:spcPct val="90000"/>
        </a:lnSpc>
        <a:spcBef>
          <a:spcPct val="0"/>
        </a:spcBef>
        <a:buNone/>
        <a:defRPr sz="4400" b="1" i="0" kern="1200">
          <a:solidFill>
            <a:srgbClr val="9D365E"/>
          </a:solidFill>
          <a:latin typeface="Barlow ExtraBold" pitchFamily="2" charset="77"/>
          <a:ea typeface="Helvetica Neue Medium" panose="02000503000000020004" pitchFamily="2" charset="0"/>
          <a:cs typeface="Helvetica Neue Medium"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990600" y="2400300"/>
            <a:ext cx="10210800" cy="1908941"/>
          </a:xfrm>
        </p:spPr>
        <p:txBody>
          <a:bodyPr lIns="0" tIns="0" rIns="0" bIns="0" anchor="t" anchorCtr="0">
            <a:noAutofit/>
          </a:bodyPr>
          <a:lstStyle/>
          <a:p>
            <a:r>
              <a:rPr lang="en-US" sz="7200" dirty="0"/>
              <a:t>Revitalization</a:t>
            </a:r>
          </a:p>
        </p:txBody>
      </p:sp>
      <p:pic>
        <p:nvPicPr>
          <p:cNvPr id="5" name="Picture 4">
            <a:extLst>
              <a:ext uri="{FF2B5EF4-FFF2-40B4-BE49-F238E27FC236}">
                <a16:creationId xmlns:a16="http://schemas.microsoft.com/office/drawing/2014/main" id="{61916646-6FC8-E940-9B37-6223DD6CCDEE}"/>
              </a:ext>
            </a:extLst>
          </p:cNvPr>
          <p:cNvPicPr>
            <a:picLocks noChangeAspect="1"/>
          </p:cNvPicPr>
          <p:nvPr/>
        </p:nvPicPr>
        <p:blipFill>
          <a:blip r:embed="rId2"/>
          <a:stretch>
            <a:fillRect/>
          </a:stretch>
        </p:blipFill>
        <p:spPr>
          <a:xfrm>
            <a:off x="10204656" y="462824"/>
            <a:ext cx="1386709" cy="1540787"/>
          </a:xfrm>
          <a:prstGeom prst="rect">
            <a:avLst/>
          </a:prstGeom>
        </p:spPr>
      </p:pic>
      <p:pic>
        <p:nvPicPr>
          <p:cNvPr id="7" name="Picture 6">
            <a:extLst>
              <a:ext uri="{FF2B5EF4-FFF2-40B4-BE49-F238E27FC236}">
                <a16:creationId xmlns:a16="http://schemas.microsoft.com/office/drawing/2014/main" id="{44F61160-21D4-814A-9240-5EDFE430271D}"/>
              </a:ext>
            </a:extLst>
          </p:cNvPr>
          <p:cNvPicPr>
            <a:picLocks noChangeAspect="1"/>
          </p:cNvPicPr>
          <p:nvPr/>
        </p:nvPicPr>
        <p:blipFill rotWithShape="1">
          <a:blip r:embed="rId3"/>
          <a:srcRect l="2318"/>
          <a:stretch>
            <a:fillRect/>
          </a:stretch>
        </p:blipFill>
        <p:spPr>
          <a:xfrm>
            <a:off x="-9144" y="5171396"/>
            <a:ext cx="12205447" cy="1695748"/>
          </a:xfrm>
          <a:prstGeom prst="rect">
            <a:avLst/>
          </a:prstGeom>
        </p:spPr>
      </p:pic>
    </p:spTree>
    <p:extLst>
      <p:ext uri="{BB962C8B-B14F-4D97-AF65-F5344CB8AC3E}">
        <p14:creationId xmlns:p14="http://schemas.microsoft.com/office/powerpoint/2010/main" val="2465692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1E68AF-D39B-784D-85AC-BB2FE4A1FFAF}"/>
              </a:ext>
            </a:extLst>
          </p:cNvPr>
          <p:cNvPicPr>
            <a:picLocks noChangeAspect="1"/>
          </p:cNvPicPr>
          <p:nvPr/>
        </p:nvPicPr>
        <p:blipFill>
          <a:blip r:embed="rId3"/>
          <a:stretch>
            <a:fillRect/>
          </a:stretch>
        </p:blipFill>
        <p:spPr>
          <a:xfrm>
            <a:off x="2146439" y="1085849"/>
            <a:ext cx="7899123" cy="5391151"/>
          </a:xfrm>
          <a:prstGeom prst="rect">
            <a:avLst/>
          </a:prstGeom>
        </p:spPr>
      </p:pic>
      <p:sp>
        <p:nvSpPr>
          <p:cNvPr id="4" name="Title 3">
            <a:extLst>
              <a:ext uri="{FF2B5EF4-FFF2-40B4-BE49-F238E27FC236}">
                <a16:creationId xmlns:a16="http://schemas.microsoft.com/office/drawing/2014/main" id="{855A7466-79DF-A44F-A617-D2185FE4C243}"/>
              </a:ext>
            </a:extLst>
          </p:cNvPr>
          <p:cNvSpPr>
            <a:spLocks noGrp="1"/>
          </p:cNvSpPr>
          <p:nvPr>
            <p:ph type="ctrTitle"/>
          </p:nvPr>
        </p:nvSpPr>
        <p:spPr>
          <a:xfrm>
            <a:off x="1001110" y="495300"/>
            <a:ext cx="10465676" cy="681859"/>
          </a:xfrm>
        </p:spPr>
        <p:txBody>
          <a:bodyPr/>
          <a:lstStyle/>
          <a:p>
            <a:r>
              <a:rPr lang="en-US" dirty="0"/>
              <a:t>Sample</a:t>
            </a:r>
          </a:p>
        </p:txBody>
      </p:sp>
    </p:spTree>
    <p:extLst>
      <p:ext uri="{BB962C8B-B14F-4D97-AF65-F5344CB8AC3E}">
        <p14:creationId xmlns:p14="http://schemas.microsoft.com/office/powerpoint/2010/main" val="1091713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5A7466-79DF-A44F-A617-D2185FE4C243}"/>
              </a:ext>
            </a:extLst>
          </p:cNvPr>
          <p:cNvSpPr>
            <a:spLocks noGrp="1"/>
          </p:cNvSpPr>
          <p:nvPr>
            <p:ph type="ctrTitle"/>
          </p:nvPr>
        </p:nvSpPr>
        <p:spPr>
          <a:xfrm>
            <a:off x="1001110" y="495300"/>
            <a:ext cx="10465676" cy="1181099"/>
          </a:xfrm>
        </p:spPr>
        <p:txBody>
          <a:bodyPr/>
          <a:lstStyle/>
          <a:p>
            <a:r>
              <a:rPr lang="en-US" dirty="0"/>
              <a:t>Cow Creek Umpqua Tribe </a:t>
            </a:r>
            <a:br>
              <a:rPr lang="en-US" dirty="0"/>
            </a:br>
            <a:r>
              <a:rPr lang="en-US" dirty="0"/>
              <a:t>Modern Day Revitalization</a:t>
            </a:r>
          </a:p>
        </p:txBody>
      </p:sp>
      <p:sp>
        <p:nvSpPr>
          <p:cNvPr id="6" name="Text Placeholder 2">
            <a:extLst>
              <a:ext uri="{FF2B5EF4-FFF2-40B4-BE49-F238E27FC236}">
                <a16:creationId xmlns:a16="http://schemas.microsoft.com/office/drawing/2014/main" id="{56B6AECC-29E0-7E42-94A1-210226501693}"/>
              </a:ext>
            </a:extLst>
          </p:cNvPr>
          <p:cNvSpPr>
            <a:spLocks noGrp="1"/>
          </p:cNvSpPr>
          <p:nvPr>
            <p:ph type="body" sz="quarter" idx="11"/>
          </p:nvPr>
        </p:nvSpPr>
        <p:spPr>
          <a:xfrm>
            <a:off x="1001110" y="2334610"/>
            <a:ext cx="4401206" cy="3852041"/>
          </a:xfrm>
        </p:spPr>
        <p:txBody>
          <a:bodyPr lIns="0" tIns="0" rIns="0" bIns="0"/>
          <a:lstStyle/>
          <a:p>
            <a:pPr algn="l">
              <a:lnSpc>
                <a:spcPct val="110000"/>
              </a:lnSpc>
            </a:pPr>
            <a:r>
              <a:rPr lang="en-US" sz="1800" b="1" dirty="0"/>
              <a:t>Directions:</a:t>
            </a:r>
            <a:r>
              <a:rPr lang="en-US" sz="1800" dirty="0"/>
              <a:t> In the last lesson, you learned about the current history of events that led up to the modern era for the Cow Creek Tribe. Today, we are learning about what the tribe is doing to revitalize its people and way of life. Do a gallery walk and review the posters that are provided. Take notes that answer the following question for each category. What is the tribe doing to connect the modern _______ (people, land, living place, etc.) to its historical way of life?</a:t>
            </a:r>
          </a:p>
        </p:txBody>
      </p:sp>
      <p:pic>
        <p:nvPicPr>
          <p:cNvPr id="3" name="Picture 2">
            <a:extLst>
              <a:ext uri="{FF2B5EF4-FFF2-40B4-BE49-F238E27FC236}">
                <a16:creationId xmlns:a16="http://schemas.microsoft.com/office/drawing/2014/main" id="{415A671E-F1EA-1F40-A91B-A71B81FBDE91}"/>
              </a:ext>
            </a:extLst>
          </p:cNvPr>
          <p:cNvPicPr>
            <a:picLocks noChangeAspect="1"/>
          </p:cNvPicPr>
          <p:nvPr/>
        </p:nvPicPr>
        <p:blipFill>
          <a:blip r:embed="rId3"/>
          <a:stretch>
            <a:fillRect/>
          </a:stretch>
        </p:blipFill>
        <p:spPr>
          <a:xfrm>
            <a:off x="5620406" y="2154617"/>
            <a:ext cx="5789097" cy="4288220"/>
          </a:xfrm>
          <a:prstGeom prst="rect">
            <a:avLst/>
          </a:prstGeom>
        </p:spPr>
      </p:pic>
    </p:spTree>
    <p:extLst>
      <p:ext uri="{BB962C8B-B14F-4D97-AF65-F5344CB8AC3E}">
        <p14:creationId xmlns:p14="http://schemas.microsoft.com/office/powerpoint/2010/main" val="1600726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5A7466-79DF-A44F-A617-D2185FE4C243}"/>
              </a:ext>
            </a:extLst>
          </p:cNvPr>
          <p:cNvSpPr>
            <a:spLocks noGrp="1"/>
          </p:cNvSpPr>
          <p:nvPr>
            <p:ph type="ctrTitle"/>
          </p:nvPr>
        </p:nvSpPr>
        <p:spPr>
          <a:xfrm>
            <a:off x="1001110" y="495300"/>
            <a:ext cx="10465676" cy="1181099"/>
          </a:xfrm>
        </p:spPr>
        <p:txBody>
          <a:bodyPr/>
          <a:lstStyle/>
          <a:p>
            <a:r>
              <a:rPr lang="en-US" dirty="0"/>
              <a:t>Cow Creek Tribe Revitalization Efforts</a:t>
            </a:r>
          </a:p>
        </p:txBody>
      </p:sp>
      <p:sp>
        <p:nvSpPr>
          <p:cNvPr id="6" name="Text Placeholder 2">
            <a:extLst>
              <a:ext uri="{FF2B5EF4-FFF2-40B4-BE49-F238E27FC236}">
                <a16:creationId xmlns:a16="http://schemas.microsoft.com/office/drawing/2014/main" id="{56B6AECC-29E0-7E42-94A1-210226501693}"/>
              </a:ext>
            </a:extLst>
          </p:cNvPr>
          <p:cNvSpPr>
            <a:spLocks noGrp="1"/>
          </p:cNvSpPr>
          <p:nvPr>
            <p:ph type="body" sz="quarter" idx="11"/>
          </p:nvPr>
        </p:nvSpPr>
        <p:spPr>
          <a:xfrm>
            <a:off x="1001109" y="1828801"/>
            <a:ext cx="10465676" cy="4648200"/>
          </a:xfrm>
        </p:spPr>
        <p:txBody>
          <a:bodyPr lIns="0" tIns="0" rIns="0" bIns="0"/>
          <a:lstStyle/>
          <a:p>
            <a:pPr marL="457200" indent="-457200" algn="l">
              <a:lnSpc>
                <a:spcPct val="110000"/>
              </a:lnSpc>
              <a:spcBef>
                <a:spcPts val="1200"/>
              </a:spcBef>
              <a:buFont typeface="+mj-lt"/>
              <a:buAutoNum type="arabicPeriod"/>
            </a:pPr>
            <a:r>
              <a:rPr lang="en-US" sz="2300" dirty="0"/>
              <a:t>How is the tribe revitalizing its </a:t>
            </a:r>
            <a:r>
              <a:rPr lang="en-US" sz="2300" b="1" dirty="0"/>
              <a:t>people</a:t>
            </a:r>
            <a:r>
              <a:rPr lang="en-US" sz="2300" dirty="0"/>
              <a:t>?</a:t>
            </a:r>
          </a:p>
          <a:p>
            <a:pPr marL="457200" indent="-457200" algn="l">
              <a:lnSpc>
                <a:spcPct val="110000"/>
              </a:lnSpc>
              <a:spcBef>
                <a:spcPts val="1200"/>
              </a:spcBef>
              <a:buFont typeface="+mj-lt"/>
              <a:buAutoNum type="arabicPeriod"/>
            </a:pPr>
            <a:r>
              <a:rPr lang="en-US" sz="2300" dirty="0"/>
              <a:t>How is the tribe revitalizing the </a:t>
            </a:r>
            <a:r>
              <a:rPr lang="en-US" sz="2300" b="1" dirty="0"/>
              <a:t>land</a:t>
            </a:r>
            <a:r>
              <a:rPr lang="en-US" sz="2300" dirty="0"/>
              <a:t>?</a:t>
            </a:r>
          </a:p>
          <a:p>
            <a:pPr marL="457200" indent="-457200" algn="l">
              <a:lnSpc>
                <a:spcPct val="110000"/>
              </a:lnSpc>
              <a:spcBef>
                <a:spcPts val="1200"/>
              </a:spcBef>
              <a:buFont typeface="+mj-lt"/>
              <a:buAutoNum type="arabicPeriod"/>
            </a:pPr>
            <a:r>
              <a:rPr lang="en-US" sz="2300" dirty="0"/>
              <a:t>How is the tribe revitalizing the </a:t>
            </a:r>
            <a:r>
              <a:rPr lang="en-US" sz="2300" b="1" dirty="0"/>
              <a:t>ways</a:t>
            </a:r>
            <a:r>
              <a:rPr lang="en-US" sz="2300" dirty="0"/>
              <a:t> in which its members </a:t>
            </a:r>
            <a:r>
              <a:rPr lang="en-US" sz="2300" b="1" dirty="0"/>
              <a:t>live</a:t>
            </a:r>
            <a:r>
              <a:rPr lang="en-US" sz="2300" dirty="0"/>
              <a:t> or the places they live?</a:t>
            </a:r>
          </a:p>
          <a:p>
            <a:pPr marL="457200" indent="-457200" algn="l">
              <a:lnSpc>
                <a:spcPct val="110000"/>
              </a:lnSpc>
              <a:spcBef>
                <a:spcPts val="1200"/>
              </a:spcBef>
              <a:buFont typeface="+mj-lt"/>
              <a:buAutoNum type="arabicPeriod"/>
            </a:pPr>
            <a:r>
              <a:rPr lang="en-US" sz="2300" dirty="0"/>
              <a:t>How is the tribe revitalizing its members’ knowledge of </a:t>
            </a:r>
            <a:r>
              <a:rPr lang="en-US" sz="2300" b="1" dirty="0"/>
              <a:t>food and resources</a:t>
            </a:r>
            <a:r>
              <a:rPr lang="en-US" sz="2300" dirty="0"/>
              <a:t>?</a:t>
            </a:r>
          </a:p>
          <a:p>
            <a:pPr marL="457200" indent="-457200" algn="l">
              <a:lnSpc>
                <a:spcPct val="110000"/>
              </a:lnSpc>
              <a:spcBef>
                <a:spcPts val="1200"/>
              </a:spcBef>
              <a:buFont typeface="+mj-lt"/>
              <a:buAutoNum type="arabicPeriod"/>
            </a:pPr>
            <a:r>
              <a:rPr lang="en-US" sz="2300" dirty="0"/>
              <a:t>How is the tribe revitalizing or strengthening its </a:t>
            </a:r>
            <a:r>
              <a:rPr lang="en-US" sz="2300" b="1" dirty="0"/>
              <a:t>social structures</a:t>
            </a:r>
            <a:r>
              <a:rPr lang="en-US" sz="2300" dirty="0"/>
              <a:t>, either </a:t>
            </a:r>
            <a:br>
              <a:rPr lang="en-US" sz="2300" dirty="0"/>
            </a:br>
            <a:r>
              <a:rPr lang="en-US" sz="2300" dirty="0"/>
              <a:t>with its members or through its interactions with surrounding communities?</a:t>
            </a:r>
          </a:p>
          <a:p>
            <a:pPr marL="457200" indent="-457200" algn="l">
              <a:lnSpc>
                <a:spcPct val="110000"/>
              </a:lnSpc>
              <a:spcBef>
                <a:spcPts val="1200"/>
              </a:spcBef>
              <a:buFont typeface="+mj-lt"/>
              <a:buAutoNum type="arabicPeriod"/>
            </a:pPr>
            <a:r>
              <a:rPr lang="en-US" sz="2300" dirty="0"/>
              <a:t>What </a:t>
            </a:r>
            <a:r>
              <a:rPr lang="en-US" sz="2300" b="1" dirty="0"/>
              <a:t>other ideas </a:t>
            </a:r>
            <a:r>
              <a:rPr lang="en-US" sz="2300" dirty="0"/>
              <a:t>stand about what the tribe is doing to revitalize its traditions, rituals, and ways of life?</a:t>
            </a:r>
          </a:p>
        </p:txBody>
      </p:sp>
    </p:spTree>
    <p:extLst>
      <p:ext uri="{BB962C8B-B14F-4D97-AF65-F5344CB8AC3E}">
        <p14:creationId xmlns:p14="http://schemas.microsoft.com/office/powerpoint/2010/main" val="14139664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529</TotalTime>
  <Words>229</Words>
  <Application>Microsoft Macintosh PowerPoint</Application>
  <PresentationFormat>Widescreen</PresentationFormat>
  <Paragraphs>17</Paragraphs>
  <Slides>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Barlow ExtraBold</vt:lpstr>
      <vt:lpstr>Calibri</vt:lpstr>
      <vt:lpstr>Office Theme</vt:lpstr>
      <vt:lpstr>Revitalization</vt:lpstr>
      <vt:lpstr>Sample</vt:lpstr>
      <vt:lpstr>Cow Creek Umpqua Tribe  Modern Day Revitalization</vt:lpstr>
      <vt:lpstr>Cow Creek Tribe Revitalization Efforts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Cow Creek  Umpqua Tribe</dc:title>
  <dc:creator>Valerie Brodnikova</dc:creator>
  <cp:lastModifiedBy>Valerie Brodnikova</cp:lastModifiedBy>
  <cp:revision>123</cp:revision>
  <dcterms:created xsi:type="dcterms:W3CDTF">2019-04-26T16:05:13Z</dcterms:created>
  <dcterms:modified xsi:type="dcterms:W3CDTF">2019-05-03T21:12:00Z</dcterms:modified>
</cp:coreProperties>
</file>