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85" r:id="rId6"/>
    <p:sldId id="258" r:id="rId7"/>
    <p:sldId id="260" r:id="rId8"/>
    <p:sldId id="261" r:id="rId9"/>
    <p:sldId id="262" r:id="rId10"/>
    <p:sldId id="259" r:id="rId11"/>
    <p:sldId id="263" r:id="rId12"/>
    <p:sldId id="264" r:id="rId13"/>
    <p:sldId id="286" r:id="rId14"/>
    <p:sldId id="266" r:id="rId15"/>
    <p:sldId id="269" r:id="rId16"/>
    <p:sldId id="268" r:id="rId17"/>
    <p:sldId id="267" r:id="rId18"/>
    <p:sldId id="271" r:id="rId19"/>
    <p:sldId id="27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1C45CB-6E7B-C146-A920-C19AF2FB072A}">
          <p14:sldIdLst>
            <p14:sldId id="256"/>
          </p14:sldIdLst>
        </p14:section>
        <p14:section name="Animals" id="{CB8C6677-5530-8E4C-9AE7-8BD3612572DD}">
          <p14:sldIdLst>
            <p14:sldId id="285"/>
            <p14:sldId id="258"/>
            <p14:sldId id="260"/>
            <p14:sldId id="261"/>
            <p14:sldId id="262"/>
            <p14:sldId id="259"/>
            <p14:sldId id="263"/>
            <p14:sldId id="264"/>
          </p14:sldIdLst>
        </p14:section>
        <p14:section name="Places" id="{C0C36C0D-C7EC-3140-804A-64554BFC4AE7}">
          <p14:sldIdLst>
            <p14:sldId id="286"/>
            <p14:sldId id="266"/>
            <p14:sldId id="269"/>
            <p14:sldId id="268"/>
            <p14:sldId id="267"/>
            <p14:sldId id="271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2" pos="624" userDrawn="1">
          <p15:clr>
            <a:srgbClr val="A4A3A4"/>
          </p15:clr>
        </p15:guide>
        <p15:guide id="3" pos="7056" userDrawn="1">
          <p15:clr>
            <a:srgbClr val="A4A3A4"/>
          </p15:clr>
        </p15:guide>
        <p15:guide id="4" orient="horz" pos="4032" userDrawn="1">
          <p15:clr>
            <a:srgbClr val="A4A3A4"/>
          </p15:clr>
        </p15:guide>
        <p15:guide id="5" orient="horz" pos="336" userDrawn="1">
          <p15:clr>
            <a:srgbClr val="A4A3A4"/>
          </p15:clr>
        </p15:guide>
        <p15:guide id="6" orient="horz" pos="1056" userDrawn="1">
          <p15:clr>
            <a:srgbClr val="A4A3A4"/>
          </p15:clr>
        </p15:guide>
        <p15:guide id="7" pos="4176" userDrawn="1">
          <p15:clr>
            <a:srgbClr val="A4A3A4"/>
          </p15:clr>
        </p15:guide>
        <p15:guide id="8" orient="horz" pos="39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365E"/>
    <a:srgbClr val="63A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1121D-56AB-4139-71C0-8E3E0AE8F736}" v="4" dt="2020-09-02T23:53:44.859"/>
    <p1510:client id="{B3A18106-034A-45C6-6F63-2F28EBEFBEA0}" v="204" dt="2020-09-02T23:47:18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pos="624"/>
        <p:guide pos="7056"/>
        <p:guide orient="horz" pos="4032"/>
        <p:guide orient="horz" pos="336"/>
        <p:guide orient="horz" pos="1056"/>
        <p:guide pos="4176"/>
        <p:guide orient="horz" pos="39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82A92-59A2-E94B-B4EA-B716E7EC92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07B4F-E01A-8E48-AE41-D99831DA8168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165A-990F-9844-AF2A-DD27509DE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7ED6E-E692-6041-9AB1-996572A88E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42280-914E-1748-9B19-DA3CE3AA6D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BC620CE9-E83C-274A-9319-3CED6B8740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1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5EB58-B3E6-9549-BC7E-356DD0B361F0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83D6F-C904-C64A-B37E-7602AF28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8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FC9FC1-764D-4B44-91A3-F099B13B3D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046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 dirty="0"/>
              <a:t>Header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32E37-4373-314D-9CAE-4394ABA30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3672" y="2047875"/>
            <a:ext cx="9861177" cy="40544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98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0DC6B-F0C6-1F4A-A6CA-E0ED4F42A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046" y="1825625"/>
            <a:ext cx="98611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5C4486-4B87-6A42-827E-8E1B5D29D0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046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533002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312" userDrawn="1">
          <p15:clr>
            <a:srgbClr val="FBAE40"/>
          </p15:clr>
        </p15:guide>
        <p15:guide id="3" pos="6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2E3643-BE44-9A40-B13C-C20C0E576F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946" y="2480073"/>
            <a:ext cx="9144000" cy="165580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6000"/>
            </a:lvl1pPr>
          </a:lstStyle>
          <a:p>
            <a:pPr algn="l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1582B-F700-4A40-AE5B-3C24969FD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4656" y="462824"/>
            <a:ext cx="1386709" cy="1540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5B2CE-746C-C942-888C-C76E22334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"/>
          <a:stretch>
            <a:fillRect/>
          </a:stretch>
        </p:blipFill>
        <p:spPr>
          <a:xfrm>
            <a:off x="-9144" y="5171396"/>
            <a:ext cx="12205447" cy="16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8F4644-8671-9F4C-BB8E-F21EE43B9F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046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48461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orient="horz" pos="312" userDrawn="1">
          <p15:clr>
            <a:srgbClr val="FBAE40"/>
          </p15:clr>
        </p15:guide>
        <p15:guide id="3" pos="6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223E14-6CE7-BF4E-AAD5-05A412246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12364" y="495300"/>
            <a:ext cx="6689036" cy="1474177"/>
          </a:xfrm>
        </p:spPr>
        <p:txBody>
          <a:bodyPr lIns="0" tIns="0" rIns="0" bIns="0" anchor="t" anchorCtr="0">
            <a:noAutofit/>
          </a:bodyPr>
          <a:lstStyle/>
          <a:p>
            <a:pPr algn="r"/>
            <a:r>
              <a:rPr lang="en-US" sz="4400"/>
              <a:t>Header goes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849C9-5D99-254D-8AF3-F5A68333D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846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73DBA8-EF94-C443-ABF2-DE2BC9313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1675" y="2225675"/>
            <a:ext cx="6689725" cy="4035425"/>
          </a:xfrm>
        </p:spPr>
        <p:txBody>
          <a:bodyPr/>
          <a:lstStyle>
            <a:lvl1pPr marL="0" indent="0" algn="r">
              <a:buFontTx/>
              <a:buNone/>
              <a:defRPr/>
            </a:lvl1pPr>
            <a:lvl2pPr marL="457200" indent="0" algn="r">
              <a:buFontTx/>
              <a:buNone/>
              <a:defRPr/>
            </a:lvl2pPr>
            <a:lvl3pPr marL="914400" indent="0" algn="r">
              <a:buFontTx/>
              <a:buNone/>
              <a:defRPr/>
            </a:lvl3pPr>
            <a:lvl4pPr marL="1371600" indent="0" algn="r">
              <a:buFontTx/>
              <a:buNone/>
              <a:defRPr/>
            </a:lvl4pPr>
            <a:lvl5pPr marL="1828800" indent="0" algn="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49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63A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9522803-E98B-6C4E-8362-A40CA90B27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0600" y="2400300"/>
            <a:ext cx="7855226" cy="2117912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</a:rPr>
              <a:t>Divider section header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94EE6C-309C-8241-9796-B41E3B97EEF1}"/>
              </a:ext>
            </a:extLst>
          </p:cNvPr>
          <p:cNvCxnSpPr>
            <a:cxnSpLocks/>
          </p:cNvCxnSpPr>
          <p:nvPr userDrawn="1"/>
        </p:nvCxnSpPr>
        <p:spPr>
          <a:xfrm>
            <a:off x="990600" y="2163233"/>
            <a:ext cx="1196009" cy="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07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63A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6B578-CF4B-DF47-9B27-E182C9A37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3"/>
          <a:stretch/>
        </p:blipFill>
        <p:spPr>
          <a:xfrm>
            <a:off x="-111370" y="-82062"/>
            <a:ext cx="12414739" cy="70221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F2B2CA-92F2-FC42-B600-734D92EFD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416752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2491E-DA44-40F5-B9BB-9FD53C5A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F3237-4386-42EC-B840-B8B43CACFE07}" type="datetimeFigureOut">
              <a:rPr lang="en-US" smtClean="0"/>
              <a:t>10/6/21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3A1A5-4533-4568-A6AC-3F455ABC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70110-AB9B-4C37-BD89-6F51B7FC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EFF1-16DF-40C8-A7A7-F568FA0C0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87286-3C60-194F-A3FA-589D786D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21537-F67A-AD4B-961C-8E36928C0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0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9D365E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238703"/>
            <a:ext cx="7638393" cy="1608083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sz="5800" dirty="0"/>
              <a:t>Takelma Language</a:t>
            </a:r>
            <a:endParaRPr lang="en-US" sz="5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16646-6FC8-E940-9B37-6223DD6CC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656" y="462824"/>
            <a:ext cx="1386709" cy="1540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61160-21D4-814A-9240-5EDFE4302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"/>
          <a:stretch>
            <a:fillRect/>
          </a:stretch>
        </p:blipFill>
        <p:spPr>
          <a:xfrm>
            <a:off x="-9144" y="5171396"/>
            <a:ext cx="12205447" cy="16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400300"/>
            <a:ext cx="7855226" cy="2117912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Places</a:t>
            </a:r>
            <a:endParaRPr lang="en-US" sz="5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85B0B9-5CFE-B745-B088-67CF94948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80" y="0"/>
            <a:ext cx="6637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5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86B79E6-7E2B-4252-A4E9-853354669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685800"/>
            <a:ext cx="10631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78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urniture, curtain&#10;&#10;Description automatically generated">
            <a:extLst>
              <a:ext uri="{FF2B5EF4-FFF2-40B4-BE49-F238E27FC236}">
                <a16:creationId xmlns:a16="http://schemas.microsoft.com/office/drawing/2014/main" id="{83B8D083-82C8-40D4-A1ED-F8F0D3239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685800"/>
            <a:ext cx="10631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3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 sky, nature&#10;&#10;Description automatically generated">
            <a:extLst>
              <a:ext uri="{FF2B5EF4-FFF2-40B4-BE49-F238E27FC236}">
                <a16:creationId xmlns:a16="http://schemas.microsoft.com/office/drawing/2014/main" id="{D1E5DBA7-5A06-4C44-80B2-30972A20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685800"/>
            <a:ext cx="10631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FF1E72D1-0164-42C4-871B-9B74D66DC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685800"/>
            <a:ext cx="10631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6B9F852-401B-41E3-9E4A-C6E20360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685800"/>
            <a:ext cx="10631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94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BC3BD70F-41E9-4CA3-B2BA-B7C1C149F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685800"/>
            <a:ext cx="10631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E7A311E-76DF-447E-ADD3-65D181F7C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" y="685800"/>
            <a:ext cx="1063142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0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400300"/>
            <a:ext cx="7855226" cy="2117912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Animals</a:t>
            </a:r>
            <a:endParaRPr lang="en-US" sz="5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Content Placeholder 14" descr="A picture containing text, swimming&#10;&#10;Description automatically generated">
            <a:extLst>
              <a:ext uri="{FF2B5EF4-FFF2-40B4-BE49-F238E27FC236}">
                <a16:creationId xmlns:a16="http://schemas.microsoft.com/office/drawing/2014/main" id="{5C210382-C391-F14D-83D8-D27E06199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29533" r="-1" b="13659"/>
          <a:stretch/>
        </p:blipFill>
        <p:spPr>
          <a:xfrm>
            <a:off x="5549462" y="0"/>
            <a:ext cx="12193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9AD8B0D3-73E6-4BFB-A638-2464C7FC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" y="431579"/>
            <a:ext cx="11203388" cy="5781565"/>
          </a:xfrm>
        </p:spPr>
      </p:pic>
    </p:spTree>
    <p:extLst>
      <p:ext uri="{BB962C8B-B14F-4D97-AF65-F5344CB8AC3E}">
        <p14:creationId xmlns:p14="http://schemas.microsoft.com/office/powerpoint/2010/main" val="250998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64623D9-EA7F-4A14-B4DA-707AF0736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7" y="485148"/>
            <a:ext cx="11409061" cy="5887703"/>
          </a:xfrm>
          <a:prstGeom prst="rect">
            <a:avLst/>
          </a:prstGeom>
        </p:spPr>
      </p:pic>
      <p:pic>
        <p:nvPicPr>
          <p:cNvPr id="5" name="Graphic 4" descr="Sound Medium with solid fill">
            <a:extLst>
              <a:ext uri="{FF2B5EF4-FFF2-40B4-BE49-F238E27FC236}">
                <a16:creationId xmlns:a16="http://schemas.microsoft.com/office/drawing/2014/main" id="{4F47CBF3-2D58-4893-944F-C713C5D72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843" y="54584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7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16045691-DA45-4851-8A0C-7ADAF148F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404523"/>
            <a:ext cx="11721529" cy="604895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57942B-78DC-4344-A03E-0E2B99053E7B}"/>
              </a:ext>
            </a:extLst>
          </p:cNvPr>
          <p:cNvCxnSpPr>
            <a:cxnSpLocks/>
          </p:cNvCxnSpPr>
          <p:nvPr/>
        </p:nvCxnSpPr>
        <p:spPr>
          <a:xfrm>
            <a:off x="6504167" y="57169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52316B-A043-4A26-91AD-60DEFB756D69}"/>
              </a:ext>
            </a:extLst>
          </p:cNvPr>
          <p:cNvCxnSpPr>
            <a:cxnSpLocks/>
          </p:cNvCxnSpPr>
          <p:nvPr/>
        </p:nvCxnSpPr>
        <p:spPr>
          <a:xfrm>
            <a:off x="6656567" y="58693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A29A20-16AF-43AE-A90E-027D49C682D3}"/>
              </a:ext>
            </a:extLst>
          </p:cNvPr>
          <p:cNvCxnSpPr>
            <a:cxnSpLocks/>
          </p:cNvCxnSpPr>
          <p:nvPr/>
        </p:nvCxnSpPr>
        <p:spPr>
          <a:xfrm>
            <a:off x="6808967" y="60217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CC3FE1-548D-4600-BBE1-8EC70499F18E}"/>
              </a:ext>
            </a:extLst>
          </p:cNvPr>
          <p:cNvCxnSpPr>
            <a:cxnSpLocks/>
          </p:cNvCxnSpPr>
          <p:nvPr/>
        </p:nvCxnSpPr>
        <p:spPr>
          <a:xfrm>
            <a:off x="6961367" y="61741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CF0C8-A414-4DC5-A55E-428039849D29}"/>
              </a:ext>
            </a:extLst>
          </p:cNvPr>
          <p:cNvCxnSpPr>
            <a:cxnSpLocks/>
          </p:cNvCxnSpPr>
          <p:nvPr/>
        </p:nvCxnSpPr>
        <p:spPr>
          <a:xfrm>
            <a:off x="7113767" y="63265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2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, window&#10;&#10;Description automatically generated">
            <a:extLst>
              <a:ext uri="{FF2B5EF4-FFF2-40B4-BE49-F238E27FC236}">
                <a16:creationId xmlns:a16="http://schemas.microsoft.com/office/drawing/2014/main" id="{C1EC721C-28EA-42B1-B5DC-6CCD5F068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0" y="440303"/>
            <a:ext cx="11582859" cy="597739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375233-70F3-4B88-971D-B55F02FBA64F}"/>
              </a:ext>
            </a:extLst>
          </p:cNvPr>
          <p:cNvCxnSpPr>
            <a:cxnSpLocks/>
          </p:cNvCxnSpPr>
          <p:nvPr/>
        </p:nvCxnSpPr>
        <p:spPr>
          <a:xfrm>
            <a:off x="6504167" y="57169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30C97C-022B-454B-85AA-59C2C10447D1}"/>
              </a:ext>
            </a:extLst>
          </p:cNvPr>
          <p:cNvCxnSpPr>
            <a:cxnSpLocks/>
          </p:cNvCxnSpPr>
          <p:nvPr/>
        </p:nvCxnSpPr>
        <p:spPr>
          <a:xfrm>
            <a:off x="6656567" y="58693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D50C77-DB5A-4CB4-B7B1-9621E631BF9A}"/>
              </a:ext>
            </a:extLst>
          </p:cNvPr>
          <p:cNvCxnSpPr>
            <a:cxnSpLocks/>
          </p:cNvCxnSpPr>
          <p:nvPr/>
        </p:nvCxnSpPr>
        <p:spPr>
          <a:xfrm>
            <a:off x="6808967" y="60217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D357F1-9120-48A1-876B-C7C42F622A50}"/>
              </a:ext>
            </a:extLst>
          </p:cNvPr>
          <p:cNvCxnSpPr>
            <a:cxnSpLocks/>
          </p:cNvCxnSpPr>
          <p:nvPr/>
        </p:nvCxnSpPr>
        <p:spPr>
          <a:xfrm>
            <a:off x="6961367" y="61741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358C0C-CB93-4522-91F5-57A50C00DD51}"/>
              </a:ext>
            </a:extLst>
          </p:cNvPr>
          <p:cNvCxnSpPr>
            <a:cxnSpLocks/>
          </p:cNvCxnSpPr>
          <p:nvPr/>
        </p:nvCxnSpPr>
        <p:spPr>
          <a:xfrm>
            <a:off x="7113767" y="6326588"/>
            <a:ext cx="7394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334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bird&#10;&#10;Description automatically generated with low confidence">
            <a:extLst>
              <a:ext uri="{FF2B5EF4-FFF2-40B4-BE49-F238E27FC236}">
                <a16:creationId xmlns:a16="http://schemas.microsoft.com/office/drawing/2014/main" id="{0079D715-A312-4422-954A-458082074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0" y="409892"/>
            <a:ext cx="11700719" cy="6038215"/>
          </a:xfrm>
        </p:spPr>
      </p:pic>
    </p:spTree>
    <p:extLst>
      <p:ext uri="{BB962C8B-B14F-4D97-AF65-F5344CB8AC3E}">
        <p14:creationId xmlns:p14="http://schemas.microsoft.com/office/powerpoint/2010/main" val="275150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4499477-6761-4EC3-BACB-EB8106652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7" y="405917"/>
            <a:ext cx="11716126" cy="6046166"/>
          </a:xfrm>
        </p:spPr>
      </p:pic>
    </p:spTree>
    <p:extLst>
      <p:ext uri="{BB962C8B-B14F-4D97-AF65-F5344CB8AC3E}">
        <p14:creationId xmlns:p14="http://schemas.microsoft.com/office/powerpoint/2010/main" val="142106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C513801-685E-46C2-B277-EAB98F3E2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7" y="643466"/>
            <a:ext cx="108176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213FB5CF2E8043A261DA18C1F46D81" ma:contentTypeVersion="11" ma:contentTypeDescription="Create a new document." ma:contentTypeScope="" ma:versionID="1f463fbfa6f3f6dccd3a03ade6313b9e">
  <xsd:schema xmlns:xsd="http://www.w3.org/2001/XMLSchema" xmlns:xs="http://www.w3.org/2001/XMLSchema" xmlns:p="http://schemas.microsoft.com/office/2006/metadata/properties" xmlns:ns2="ecda571c-f727-47a5-9aab-64bd2d52803f" xmlns:ns3="be7757ee-27b1-49d9-ad78-c19e224bf417" targetNamespace="http://schemas.microsoft.com/office/2006/metadata/properties" ma:root="true" ma:fieldsID="a3ce77eb9ecc6289cc17efd1a50d8aca" ns2:_="" ns3:_="">
    <xsd:import namespace="ecda571c-f727-47a5-9aab-64bd2d52803f"/>
    <xsd:import namespace="be7757ee-27b1-49d9-ad78-c19e224bf4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a571c-f727-47a5-9aab-64bd2d5280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757ee-27b1-49d9-ad78-c19e224bf4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BDD72E-4538-4C1A-88A4-B014FB238C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735579-969C-4966-A22D-BFFF631319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63D760B-F717-4CE5-9F0E-360E328C293C}">
  <ds:schemaRefs>
    <ds:schemaRef ds:uri="be7757ee-27b1-49d9-ad78-c19e224bf417"/>
    <ds:schemaRef ds:uri="ecda571c-f727-47a5-9aab-64bd2d5280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</Words>
  <Application>Microsoft Macintosh PowerPoint</Application>
  <PresentationFormat>Widescreen</PresentationFormat>
  <Paragraphs>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Office Theme</vt:lpstr>
      <vt:lpstr>Takelma Language</vt:lpstr>
      <vt:lpstr>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Mountain with a Hole in the Top</dc:title>
  <dc:creator>Rachael Radick</dc:creator>
  <cp:lastModifiedBy>Valerie Brodnikova</cp:lastModifiedBy>
  <cp:revision>76</cp:revision>
  <dcterms:created xsi:type="dcterms:W3CDTF">2020-05-08T21:00:21Z</dcterms:created>
  <dcterms:modified xsi:type="dcterms:W3CDTF">2021-10-06T17:55:05Z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0x010100C9213FB5CF2E8043A261DA18C1F46D81</vt:lpwstr>
  </property>
</Properties>
</file>