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embeddedFontLst>
    <p:embeddedFont>
      <p:font typeface="Barlow ExtraBold" pitchFamily="2" charset="77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orient="horz" pos="336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8" orient="horz" pos="3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49F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2"/>
    <p:restoredTop sz="94422"/>
  </p:normalViewPr>
  <p:slideViewPr>
    <p:cSldViewPr snapToGrid="0" snapToObjects="1" showGuides="1">
      <p:cViewPr>
        <p:scale>
          <a:sx n="80" d="100"/>
          <a:sy n="80" d="100"/>
        </p:scale>
        <p:origin x="1400" y="1064"/>
      </p:cViewPr>
      <p:guideLst>
        <p:guide pos="624"/>
        <p:guide pos="7056"/>
        <p:guide orient="horz" pos="4032"/>
        <p:guide orient="horz" pos="336"/>
        <p:guide orient="horz" pos="1056"/>
        <p:guide pos="4176"/>
        <p:guide orient="horz" pos="39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EB58-B3E6-9549-BC7E-356DD0B361F0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3D6F-C904-C64A-B37E-7602AF283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D6F-C904-C64A-B37E-7602AF283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2E37-4373-314D-9CAE-4394ABA30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672" y="2047875"/>
            <a:ext cx="9861177" cy="405447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/>
            </a:lvl1pPr>
          </a:lstStyle>
          <a:p>
            <a:pPr algn="l"/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1582B-F700-4A40-AE5B-3C24969FD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4656" y="462824"/>
            <a:ext cx="1386709" cy="1540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5B2CE-746C-C942-888C-C76E22334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18"/>
          <a:stretch>
            <a:fillRect/>
          </a:stretch>
        </p:blipFill>
        <p:spPr>
          <a:xfrm>
            <a:off x="-9144" y="5171396"/>
            <a:ext cx="12205447" cy="1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849C9-5D99-254D-8AF3-F5A68333D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846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73DBA8-EF94-C443-ABF2-DE2BC93134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1675" y="2225675"/>
            <a:ext cx="6689725" cy="4035425"/>
          </a:xfrm>
        </p:spPr>
        <p:txBody>
          <a:bodyPr/>
          <a:lstStyle>
            <a:lvl1pPr marL="0" indent="0" algn="r">
              <a:buFontTx/>
              <a:buNone/>
              <a:defRPr/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9D365E"/>
          </a:solidFill>
          <a:latin typeface="Barlow ExtraBold" pitchFamily="2" charset="77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amextbg2.wgbhdigital.org/wgbh/americanexperience/media/uploads/special_features/photo_gallery/amelia_gallery_07.jpg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s.mil/unit/mcasiwakuni/PublishingImages/2010/01/KingPhoto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pnp/pp.prin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hdl.loc.gov/loc.pnp/pp.print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pload.wikimedia.org/wikipedia/commons/archive/b/be/20160726000658%21Front_Street_in_Portland%2C_Oregon.png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dl.loc.gov/loc.pnp/pp.pri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ps.gov/cali/learn/historyculture/upload/Free-Land-Claim-It-Quick-sm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0300"/>
            <a:ext cx="10210800" cy="190894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7200" dirty="0"/>
              <a:t>Cow Creek History Contact Era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16646-6FC8-E940-9B37-6223DD6CC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56" y="462824"/>
            <a:ext cx="1386709" cy="154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61160-21D4-814A-9240-5EDFE4302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8"/>
          <a:stretch>
            <a:fillRect/>
          </a:stretch>
        </p:blipFill>
        <p:spPr>
          <a:xfrm>
            <a:off x="-9144" y="5171396"/>
            <a:ext cx="12205447" cy="1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/>
              <a:t>Amelia Earhart, 1937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http://amextbg2.wgbhdigital.org/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americanexperience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/media/uploads/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special_features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photo_gallery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/amelia_gallery_07.jpg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E97DB03-11A4-E940-9194-2C987E9C7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5" t="8995" r="2431" b="251"/>
          <a:stretch/>
        </p:blipFill>
        <p:spPr>
          <a:xfrm>
            <a:off x="3287517" y="1676400"/>
            <a:ext cx="5616967" cy="41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un&#10;&#10;Description automatically generated">
            <a:extLst>
              <a:ext uri="{FF2B5EF4-FFF2-40B4-BE49-F238E27FC236}">
                <a16:creationId xmlns:a16="http://schemas.microsoft.com/office/drawing/2014/main" id="{073EE9A4-0EBE-A244-BBE1-FB9730838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9" t="6905" r="-111" b="34253"/>
          <a:stretch/>
        </p:blipFill>
        <p:spPr>
          <a:xfrm>
            <a:off x="-128337" y="-208547"/>
            <a:ext cx="12352421" cy="6456947"/>
          </a:xfrm>
          <a:prstGeom prst="rect">
            <a:avLst/>
          </a:prstGeom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/>
              <a:t>Martin Luther King, Jr. “I Have a Dream,” 1963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www.marines.mil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/unit/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mcasiwakuni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PublishingImages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/2010/01/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KingPhoto.jpg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9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1"/>
            <a:ext cx="10210800" cy="635916"/>
          </a:xfrm>
        </p:spPr>
        <p:txBody>
          <a:bodyPr/>
          <a:lstStyle/>
          <a:p>
            <a:r>
              <a:rPr lang="en-US" dirty="0"/>
              <a:t>The May Flower, 1620</a:t>
            </a:r>
          </a:p>
        </p:txBody>
      </p:sp>
      <p:pic>
        <p:nvPicPr>
          <p:cNvPr id="10" name="Content Placeholder 4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FEC12C2E-1DC5-3D4A-9779-9008694A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217" y="1685750"/>
            <a:ext cx="5153565" cy="4097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 Congress Prints and Photographs Division Washington, D.C. 20540 USA  |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http://hdl.loc.gov/loc.pnp/pp.print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7905836" cy="990599"/>
          </a:xfrm>
        </p:spPr>
        <p:txBody>
          <a:bodyPr/>
          <a:lstStyle/>
          <a:p>
            <a:r>
              <a:rPr lang="en-US" dirty="0"/>
              <a:t>Declaration of Independence: July 4th 1776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 Congress Prints and Photographs Division Washington, D.C. 20540 USA  |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http://hdl.loc.gov/loc.pnp/pp.print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3E4A2C9-483D-4348-B240-9BE974A4D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75"/>
          <a:stretch/>
        </p:blipFill>
        <p:spPr>
          <a:xfrm>
            <a:off x="2542545" y="1947508"/>
            <a:ext cx="71069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/>
              <a:t>Lewis and Clark at Columbia River, 1805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 Congress Prints and Photographs Division Washington, D.C. 20540 USA</a:t>
            </a:r>
          </a:p>
        </p:txBody>
      </p:sp>
      <p:pic>
        <p:nvPicPr>
          <p:cNvPr id="7" name="Content Placeholder 4" descr="A vintage photo of a person&#10;&#10;Description automatically generated">
            <a:extLst>
              <a:ext uri="{FF2B5EF4-FFF2-40B4-BE49-F238E27FC236}">
                <a16:creationId xmlns:a16="http://schemas.microsoft.com/office/drawing/2014/main" id="{2A03C727-AFA0-5942-9AA5-6184B38B6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" t="2670" r="1049"/>
          <a:stretch/>
        </p:blipFill>
        <p:spPr>
          <a:xfrm>
            <a:off x="3400229" y="1676400"/>
            <a:ext cx="5391543" cy="406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2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/>
              <a:t>Hudson Bay Company, 1826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 Congress Prints and Photographs Division Washington, D.C. 20540 USA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4FEAE5-C663-4B42-B802-BD5BD1C2F0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2" y="2986268"/>
            <a:ext cx="3905490" cy="2757001"/>
          </a:xfrm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en-US" dirty="0"/>
              <a:t>Winter housing for fur traders on banks of the Columbia, Oregon</a:t>
            </a:r>
          </a:p>
        </p:txBody>
      </p:sp>
      <p:pic>
        <p:nvPicPr>
          <p:cNvPr id="6" name="Content Placeholder 5" descr="A picture containing outdoor, tree, ground, sky&#10;&#10;Description generated with very high confidence">
            <a:extLst>
              <a:ext uri="{FF2B5EF4-FFF2-40B4-BE49-F238E27FC236}">
                <a16:creationId xmlns:a16="http://schemas.microsoft.com/office/drawing/2014/main" id="{E4F9DC90-4E54-BD45-B1FD-2CAF1471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45" y="1658965"/>
            <a:ext cx="4577855" cy="40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4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/>
              <a:t>Settlers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4FEAE5-C663-4B42-B802-BD5BD1C2F0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2" y="2986268"/>
            <a:ext cx="3222583" cy="2757001"/>
          </a:xfrm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en-US" dirty="0"/>
              <a:t>Front Street, Portland, 1852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upload.wikimedia.org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/commons/archive/b/be/20160726000658%21Front_Street_in_Portland%2C_Oregon.png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95D0A0F-3D4F-C349-85B7-8328656AC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" t="20686" r="4393" b="21759"/>
          <a:stretch/>
        </p:blipFill>
        <p:spPr>
          <a:xfrm>
            <a:off x="6629400" y="1676400"/>
            <a:ext cx="4562826" cy="43073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620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A person standing next to a horse&#10;&#10;Description automatically generated">
            <a:extLst>
              <a:ext uri="{FF2B5EF4-FFF2-40B4-BE49-F238E27FC236}">
                <a16:creationId xmlns:a16="http://schemas.microsoft.com/office/drawing/2014/main" id="{FA533A5E-9871-784B-A01A-0CD6923E8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" t="26678" r="2376" b="7999"/>
          <a:stretch/>
        </p:blipFill>
        <p:spPr>
          <a:xfrm>
            <a:off x="0" y="10"/>
            <a:ext cx="12192000" cy="62503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Oregon Gold Rush, 1851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 Congress Prints and Photographs Division Washington, D.C. 20540 USA  |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http://hdl.loc.gov/loc.pnp/pp.print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8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/>
              <a:t>Oregon Donation Act, 1850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www.nps.gov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/learn/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historyculture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/upload/Free-Land-Claim-It-Quick-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sm.pdf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5" descr="A picture containing tree&#10;&#10;Description automatically generated">
            <a:extLst>
              <a:ext uri="{FF2B5EF4-FFF2-40B4-BE49-F238E27FC236}">
                <a16:creationId xmlns:a16="http://schemas.microsoft.com/office/drawing/2014/main" id="{B183BF10-E2A7-DF47-A184-AAB3DACB0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" t="1934" r="808" b="1172"/>
          <a:stretch/>
        </p:blipFill>
        <p:spPr>
          <a:xfrm>
            <a:off x="2675681" y="1676400"/>
            <a:ext cx="6840639" cy="43495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953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A7466-79DF-A44F-A617-D2185FE4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495300"/>
            <a:ext cx="10210799" cy="990599"/>
          </a:xfrm>
        </p:spPr>
        <p:txBody>
          <a:bodyPr/>
          <a:lstStyle/>
          <a:p>
            <a:r>
              <a:rPr lang="en-US" dirty="0"/>
              <a:t>Suffragettes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09263-35CA-3A47-B632-484359978FF5}"/>
              </a:ext>
            </a:extLst>
          </p:cNvPr>
          <p:cNvSpPr/>
          <p:nvPr/>
        </p:nvSpPr>
        <p:spPr>
          <a:xfrm>
            <a:off x="990599" y="6406755"/>
            <a:ext cx="102108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of Congress Prints and Photographs Division Washington, D.C. 20540 USA</a:t>
            </a:r>
          </a:p>
        </p:txBody>
      </p:sp>
      <p:pic>
        <p:nvPicPr>
          <p:cNvPr id="8" name="Content Placeholder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821D1CF-3115-9E45-98DA-53DA18BA3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" r="1373"/>
          <a:stretch/>
        </p:blipFill>
        <p:spPr>
          <a:xfrm>
            <a:off x="3115519" y="1676400"/>
            <a:ext cx="5960963" cy="42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316</Words>
  <Application>Microsoft Macintosh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Barlow ExtraBold</vt:lpstr>
      <vt:lpstr>Calibri</vt:lpstr>
      <vt:lpstr>Office Theme</vt:lpstr>
      <vt:lpstr>Cow Creek History Contact Era</vt:lpstr>
      <vt:lpstr>The May Flower, 1620</vt:lpstr>
      <vt:lpstr>Declaration of Independence: July 4th 1776</vt:lpstr>
      <vt:lpstr>Lewis and Clark at Columbia River, 1805</vt:lpstr>
      <vt:lpstr>Hudson Bay Company, 1826</vt:lpstr>
      <vt:lpstr>Settlers</vt:lpstr>
      <vt:lpstr>Oregon Gold Rush, 1851</vt:lpstr>
      <vt:lpstr>Oregon Donation Act, 1850</vt:lpstr>
      <vt:lpstr>Suffragettes</vt:lpstr>
      <vt:lpstr>Amelia Earhart, 1937</vt:lpstr>
      <vt:lpstr>Martin Luther King, Jr. “I Have a Dream,” 1963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Valerie Brodnikova</cp:lastModifiedBy>
  <cp:revision>106</cp:revision>
  <dcterms:created xsi:type="dcterms:W3CDTF">2019-04-26T16:05:13Z</dcterms:created>
  <dcterms:modified xsi:type="dcterms:W3CDTF">2019-05-03T18:04:48Z</dcterms:modified>
</cp:coreProperties>
</file>